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1"/>
  </p:notesMasterIdLst>
  <p:sldIdLst>
    <p:sldId id="388" r:id="rId5"/>
    <p:sldId id="441" r:id="rId6"/>
    <p:sldId id="2019" r:id="rId7"/>
    <p:sldId id="2020" r:id="rId8"/>
    <p:sldId id="2017" r:id="rId9"/>
    <p:sldId id="442" r:id="rId10"/>
    <p:sldId id="443" r:id="rId11"/>
    <p:sldId id="444" r:id="rId12"/>
    <p:sldId id="445" r:id="rId13"/>
    <p:sldId id="2021" r:id="rId14"/>
    <p:sldId id="2022" r:id="rId15"/>
    <p:sldId id="2023" r:id="rId16"/>
    <p:sldId id="2024" r:id="rId17"/>
    <p:sldId id="2025" r:id="rId18"/>
    <p:sldId id="2016" r:id="rId19"/>
    <p:sldId id="2018" r:id="rId20"/>
  </p:sldIdLst>
  <p:sldSz cx="12192000" cy="6858000"/>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jNrS+C+tMNEvlyFjZxZYdg==" hashData="0vfuyGKGLGypEEUNLQMhMnKsV3ANO4HtqSaly5R+r+aa4C+fgPjQzvwi/T9QfK9iVoOfG8iW7BDc0geXvz9TvA=="/>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3127"/>
    <a:srgbClr val="E12F29"/>
    <a:srgbClr val="9B9B9D"/>
    <a:srgbClr val="7A7A7C"/>
    <a:srgbClr val="58595B"/>
    <a:srgbClr val="ACAC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58" autoAdjust="0"/>
    <p:restoredTop sz="64150" autoAdjust="0"/>
  </p:normalViewPr>
  <p:slideViewPr>
    <p:cSldViewPr snapToGrid="0">
      <p:cViewPr varScale="1">
        <p:scale>
          <a:sx n="88" d="100"/>
          <a:sy n="88" d="100"/>
        </p:scale>
        <p:origin x="2334" y="90"/>
      </p:cViewPr>
      <p:guideLst/>
    </p:cSldViewPr>
  </p:slideViewPr>
  <p:notesTextViewPr>
    <p:cViewPr>
      <p:scale>
        <a:sx n="1" d="1"/>
        <a:sy n="1" d="1"/>
      </p:scale>
      <p:origin x="0" y="0"/>
    </p:cViewPr>
  </p:notesTextViewPr>
  <p:notesViewPr>
    <p:cSldViewPr snapToGrid="0" showGuides="1">
      <p:cViewPr varScale="1">
        <p:scale>
          <a:sx n="119" d="100"/>
          <a:sy n="119" d="100"/>
        </p:scale>
        <p:origin x="4986"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F5495F-D77B-40F2-9EDB-07A2E7463BF8}" type="datetimeFigureOut">
              <a:rPr lang="sl-SI" smtClean="0"/>
              <a:t>20. 11. 2024</a:t>
            </a:fld>
            <a:endParaRPr lang="sl-SI"/>
          </a:p>
        </p:txBody>
      </p:sp>
      <p:sp>
        <p:nvSpPr>
          <p:cNvPr id="4" name="Označba mesta stranske slik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96AFB8-08F2-480C-B494-DDC3F7B60F12}" type="slidenum">
              <a:rPr lang="sl-SI" smtClean="0"/>
              <a:t>‹#›</a:t>
            </a:fld>
            <a:endParaRPr lang="sl-SI"/>
          </a:p>
        </p:txBody>
      </p:sp>
    </p:spTree>
    <p:extLst>
      <p:ext uri="{BB962C8B-B14F-4D97-AF65-F5344CB8AC3E}">
        <p14:creationId xmlns:p14="http://schemas.microsoft.com/office/powerpoint/2010/main" val="451398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r>
              <a:rPr lang="en-US" b="0" i="0" dirty="0">
                <a:solidFill>
                  <a:srgbClr val="2A2A2A"/>
                </a:solidFill>
                <a:effectLst/>
                <a:latin typeface="CrimsonPro"/>
              </a:rPr>
              <a:t>Why are most people tired on April 1? They've just finished a 31-day March.</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A2A2A"/>
                </a:solidFill>
                <a:effectLst/>
                <a:latin typeface="CrimsonPro"/>
              </a:rPr>
              <a:t>I enjoy telling bad puns. That's just how eye roll.</a:t>
            </a:r>
          </a:p>
          <a:p>
            <a:endParaRPr lang="en-SI" dirty="0"/>
          </a:p>
        </p:txBody>
      </p:sp>
      <p:sp>
        <p:nvSpPr>
          <p:cNvPr id="4" name="Slide Number Placeholder 3"/>
          <p:cNvSpPr>
            <a:spLocks noGrp="1"/>
          </p:cNvSpPr>
          <p:nvPr>
            <p:ph type="sldNum" sz="quarter" idx="5"/>
          </p:nvPr>
        </p:nvSpPr>
        <p:spPr/>
        <p:txBody>
          <a:bodyPr/>
          <a:lstStyle/>
          <a:p>
            <a:fld id="{5996AFB8-08F2-480C-B494-DDC3F7B60F12}" type="slidenum">
              <a:rPr lang="sl-SI" smtClean="0"/>
              <a:t>1</a:t>
            </a:fld>
            <a:endParaRPr lang="sl-SI"/>
          </a:p>
        </p:txBody>
      </p:sp>
    </p:spTree>
    <p:extLst>
      <p:ext uri="{BB962C8B-B14F-4D97-AF65-F5344CB8AC3E}">
        <p14:creationId xmlns:p14="http://schemas.microsoft.com/office/powerpoint/2010/main" val="332705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DA05-D464-671E-ABD2-7299BF1E73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05927-E749-94D1-AA1A-C8307CBD34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6F5E9B-B428-9977-6C04-8F6859C0DDDD}"/>
              </a:ext>
            </a:extLst>
          </p:cNvPr>
          <p:cNvSpPr>
            <a:spLocks noGrp="1"/>
          </p:cNvSpPr>
          <p:nvPr>
            <p:ph type="body" idx="1"/>
          </p:nvPr>
        </p:nvSpPr>
        <p:spPr/>
        <p:txBody>
          <a:bodyPr/>
          <a:lstStyle/>
          <a:p>
            <a:r>
              <a:rPr lang="en-GB" dirty="0"/>
              <a:t>I mean, sure. I pointed out that usually for research the threshold in so not just claiming that something can be proven and then not doing it.</a:t>
            </a:r>
          </a:p>
          <a:p>
            <a:r>
              <a:rPr lang="en-GB" dirty="0"/>
              <a:t>We tell them that we want to earn our salaries.</a:t>
            </a:r>
          </a:p>
          <a:p>
            <a:r>
              <a:rPr lang="en-GB" dirty="0"/>
              <a:t>So we develop attacks.</a:t>
            </a:r>
          </a:p>
          <a:p>
            <a:endParaRPr lang="en-GB" dirty="0"/>
          </a:p>
          <a:p>
            <a:endParaRPr lang="en-GB" dirty="0"/>
          </a:p>
        </p:txBody>
      </p:sp>
      <p:sp>
        <p:nvSpPr>
          <p:cNvPr id="4" name="Slide Number Placeholder 3">
            <a:extLst>
              <a:ext uri="{FF2B5EF4-FFF2-40B4-BE49-F238E27FC236}">
                <a16:creationId xmlns:a16="http://schemas.microsoft.com/office/drawing/2014/main" id="{D2D14E2F-F999-FD18-677B-CED5979C87C1}"/>
              </a:ext>
            </a:extLst>
          </p:cNvPr>
          <p:cNvSpPr>
            <a:spLocks noGrp="1"/>
          </p:cNvSpPr>
          <p:nvPr>
            <p:ph type="sldNum" sz="quarter" idx="5"/>
          </p:nvPr>
        </p:nvSpPr>
        <p:spPr/>
        <p:txBody>
          <a:bodyPr/>
          <a:lstStyle/>
          <a:p>
            <a:fld id="{2F42A9C3-C4C6-4101-903E-C3FA7F28B62F}" type="slidenum">
              <a:rPr lang="sl-SI" smtClean="0"/>
              <a:t>10</a:t>
            </a:fld>
            <a:endParaRPr lang="sl-SI"/>
          </a:p>
        </p:txBody>
      </p:sp>
    </p:spTree>
    <p:extLst>
      <p:ext uri="{BB962C8B-B14F-4D97-AF65-F5344CB8AC3E}">
        <p14:creationId xmlns:p14="http://schemas.microsoft.com/office/powerpoint/2010/main" val="57679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4C8C5-59F6-779E-FDDD-B8AA353BCB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CE160A-32A3-3B5C-A8C3-0992B12DF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057657-2242-56BD-4F57-5B5475910B9E}"/>
              </a:ext>
            </a:extLst>
          </p:cNvPr>
          <p:cNvSpPr>
            <a:spLocks noGrp="1"/>
          </p:cNvSpPr>
          <p:nvPr>
            <p:ph type="body" idx="1"/>
          </p:nvPr>
        </p:nvSpPr>
        <p:spPr/>
        <p:txBody>
          <a:bodyPr/>
          <a:lstStyle/>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Garamond"/>
                <a:cs typeface="Garamond"/>
                <a:sym typeface="Garamond" pitchFamily="18" charset="0"/>
              </a:rPr>
              <a:t>It is clearly fine, if someone else is compromised, and the consortium leader wants to know how others are exploitable, just not them.</a:t>
            </a:r>
          </a:p>
          <a:p>
            <a:endParaRPr lang="en-GB" dirty="0"/>
          </a:p>
        </p:txBody>
      </p:sp>
      <p:sp>
        <p:nvSpPr>
          <p:cNvPr id="4" name="Slide Number Placeholder 3">
            <a:extLst>
              <a:ext uri="{FF2B5EF4-FFF2-40B4-BE49-F238E27FC236}">
                <a16:creationId xmlns:a16="http://schemas.microsoft.com/office/drawing/2014/main" id="{68B4ECCF-CDFB-F9CC-9907-3687C8117BDC}"/>
              </a:ext>
            </a:extLst>
          </p:cNvPr>
          <p:cNvSpPr>
            <a:spLocks noGrp="1"/>
          </p:cNvSpPr>
          <p:nvPr>
            <p:ph type="sldNum" sz="quarter" idx="5"/>
          </p:nvPr>
        </p:nvSpPr>
        <p:spPr/>
        <p:txBody>
          <a:bodyPr/>
          <a:lstStyle/>
          <a:p>
            <a:fld id="{2F42A9C3-C4C6-4101-903E-C3FA7F28B62F}" type="slidenum">
              <a:rPr lang="sl-SI" smtClean="0"/>
              <a:t>11</a:t>
            </a:fld>
            <a:endParaRPr lang="sl-SI"/>
          </a:p>
        </p:txBody>
      </p:sp>
    </p:spTree>
    <p:extLst>
      <p:ext uri="{BB962C8B-B14F-4D97-AF65-F5344CB8AC3E}">
        <p14:creationId xmlns:p14="http://schemas.microsoft.com/office/powerpoint/2010/main" val="3785101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2D50C-6580-697C-D2DB-8F234C2A7E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333EDF-CC04-6E21-9908-10076AFA64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9A6A6E-F91E-75B1-2E79-16B5C985BCF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9FA67BD-D5B3-0E93-C8F3-277A92D0B758}"/>
              </a:ext>
            </a:extLst>
          </p:cNvPr>
          <p:cNvSpPr>
            <a:spLocks noGrp="1"/>
          </p:cNvSpPr>
          <p:nvPr>
            <p:ph type="sldNum" sz="quarter" idx="5"/>
          </p:nvPr>
        </p:nvSpPr>
        <p:spPr/>
        <p:txBody>
          <a:bodyPr/>
          <a:lstStyle/>
          <a:p>
            <a:fld id="{2F42A9C3-C4C6-4101-903E-C3FA7F28B62F}" type="slidenum">
              <a:rPr lang="sl-SI" smtClean="0"/>
              <a:t>12</a:t>
            </a:fld>
            <a:endParaRPr lang="sl-SI"/>
          </a:p>
        </p:txBody>
      </p:sp>
    </p:spTree>
    <p:extLst>
      <p:ext uri="{BB962C8B-B14F-4D97-AF65-F5344CB8AC3E}">
        <p14:creationId xmlns:p14="http://schemas.microsoft.com/office/powerpoint/2010/main" val="2633960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39597-EEF9-272C-C3AD-8E510371A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D67D07-108F-1E50-88DD-1910D949FC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161635-90B2-16CC-BF31-970F402621C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846CE3A-32FD-89DE-760B-D3FB6392F8B4}"/>
              </a:ext>
            </a:extLst>
          </p:cNvPr>
          <p:cNvSpPr>
            <a:spLocks noGrp="1"/>
          </p:cNvSpPr>
          <p:nvPr>
            <p:ph type="sldNum" sz="quarter" idx="5"/>
          </p:nvPr>
        </p:nvSpPr>
        <p:spPr/>
        <p:txBody>
          <a:bodyPr/>
          <a:lstStyle/>
          <a:p>
            <a:fld id="{2F42A9C3-C4C6-4101-903E-C3FA7F28B62F}" type="slidenum">
              <a:rPr lang="sl-SI" smtClean="0"/>
              <a:t>13</a:t>
            </a:fld>
            <a:endParaRPr lang="sl-SI"/>
          </a:p>
        </p:txBody>
      </p:sp>
    </p:spTree>
    <p:extLst>
      <p:ext uri="{BB962C8B-B14F-4D97-AF65-F5344CB8AC3E}">
        <p14:creationId xmlns:p14="http://schemas.microsoft.com/office/powerpoint/2010/main" val="709170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BDC55-A09B-0BD1-9972-24AC904D33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42C965-EE22-17C7-1756-5EDD85FFD6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0FDED9-BEBA-2E17-4CD6-1F25AB19960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A2241F8-31AD-ECF4-79EE-A9CC41DF2DC0}"/>
              </a:ext>
            </a:extLst>
          </p:cNvPr>
          <p:cNvSpPr>
            <a:spLocks noGrp="1"/>
          </p:cNvSpPr>
          <p:nvPr>
            <p:ph type="sldNum" sz="quarter" idx="5"/>
          </p:nvPr>
        </p:nvSpPr>
        <p:spPr/>
        <p:txBody>
          <a:bodyPr/>
          <a:lstStyle/>
          <a:p>
            <a:fld id="{2F42A9C3-C4C6-4101-903E-C3FA7F28B62F}" type="slidenum">
              <a:rPr lang="sl-SI" smtClean="0"/>
              <a:t>14</a:t>
            </a:fld>
            <a:endParaRPr lang="sl-SI"/>
          </a:p>
        </p:txBody>
      </p:sp>
    </p:spTree>
    <p:extLst>
      <p:ext uri="{BB962C8B-B14F-4D97-AF65-F5344CB8AC3E}">
        <p14:creationId xmlns:p14="http://schemas.microsoft.com/office/powerpoint/2010/main" val="1220282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Two more anecdotes:</a:t>
            </a:r>
          </a:p>
          <a:p>
            <a:pPr marL="171450" indent="-171450">
              <a:buFontTx/>
              <a:buChar char="-"/>
            </a:pPr>
            <a:r>
              <a:rPr lang="en-GB" dirty="0"/>
              <a:t>We were not allowed to come close to the device ever.  Not even when accompanied. There was fear that we would whistle into our phones or something …</a:t>
            </a:r>
          </a:p>
          <a:p>
            <a:pPr marL="171450" indent="-171450">
              <a:buFontTx/>
              <a:buChar char="-"/>
            </a:pPr>
            <a:r>
              <a:rPr lang="en-GB" dirty="0"/>
              <a:t>At field trials CL people closed there laptops whenever one of us  was in the room. I mean talking about closing the stable doors after the horse has bolted….</a:t>
            </a:r>
          </a:p>
        </p:txBody>
      </p:sp>
      <p:sp>
        <p:nvSpPr>
          <p:cNvPr id="4" name="Slide Number Placeholder 3"/>
          <p:cNvSpPr>
            <a:spLocks noGrp="1"/>
          </p:cNvSpPr>
          <p:nvPr>
            <p:ph type="sldNum" sz="quarter" idx="5"/>
          </p:nvPr>
        </p:nvSpPr>
        <p:spPr/>
        <p:txBody>
          <a:bodyPr/>
          <a:lstStyle/>
          <a:p>
            <a:fld id="{5996AFB8-08F2-480C-B494-DDC3F7B60F12}" type="slidenum">
              <a:rPr lang="sl-SI" smtClean="0"/>
              <a:t>15</a:t>
            </a:fld>
            <a:endParaRPr lang="sl-SI"/>
          </a:p>
        </p:txBody>
      </p:sp>
    </p:spTree>
    <p:extLst>
      <p:ext uri="{BB962C8B-B14F-4D97-AF65-F5344CB8AC3E}">
        <p14:creationId xmlns:p14="http://schemas.microsoft.com/office/powerpoint/2010/main" val="2195891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CF707-4130-A784-BB0A-7627FD41A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AA1C37-8C4C-105A-C767-AAEC11F3E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ACB8F3-B842-523F-04E3-2D4BC6964958}"/>
              </a:ext>
            </a:extLst>
          </p:cNvPr>
          <p:cNvSpPr>
            <a:spLocks noGrp="1"/>
          </p:cNvSpPr>
          <p:nvPr>
            <p:ph type="body" idx="1"/>
          </p:nvPr>
        </p:nvSpPr>
        <p:spPr/>
        <p:txBody>
          <a:bodyPr/>
          <a:lstStyle/>
          <a:p>
            <a:r>
              <a:rPr lang="en-GB" dirty="0"/>
              <a:t>This makes my life easier – generally these talks first require a preamble where I first prove that we should be paying attention to human attack vectors. I trust this will not be needed here.</a:t>
            </a:r>
          </a:p>
        </p:txBody>
      </p:sp>
      <p:sp>
        <p:nvSpPr>
          <p:cNvPr id="4" name="Slide Number Placeholder 3">
            <a:extLst>
              <a:ext uri="{FF2B5EF4-FFF2-40B4-BE49-F238E27FC236}">
                <a16:creationId xmlns:a16="http://schemas.microsoft.com/office/drawing/2014/main" id="{B7B97B8C-857C-7664-D49C-ACF688E8DFF0}"/>
              </a:ext>
            </a:extLst>
          </p:cNvPr>
          <p:cNvSpPr>
            <a:spLocks noGrp="1"/>
          </p:cNvSpPr>
          <p:nvPr>
            <p:ph type="sldNum" sz="quarter" idx="5"/>
          </p:nvPr>
        </p:nvSpPr>
        <p:spPr/>
        <p:txBody>
          <a:bodyPr/>
          <a:lstStyle/>
          <a:p>
            <a:fld id="{2F42A9C3-C4C6-4101-903E-C3FA7F28B62F}" type="slidenum">
              <a:rPr lang="sl-SI" smtClean="0"/>
              <a:t>16</a:t>
            </a:fld>
            <a:endParaRPr lang="sl-SI"/>
          </a:p>
        </p:txBody>
      </p:sp>
    </p:spTree>
    <p:extLst>
      <p:ext uri="{BB962C8B-B14F-4D97-AF65-F5344CB8AC3E}">
        <p14:creationId xmlns:p14="http://schemas.microsoft.com/office/powerpoint/2010/main" val="578254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makes my life easier – generally these talks first require a preamble where I first prove that we should be paying attention to human attack vectors. I trust this will not be needed here.</a:t>
            </a:r>
          </a:p>
        </p:txBody>
      </p:sp>
      <p:sp>
        <p:nvSpPr>
          <p:cNvPr id="4" name="Slide Number Placeholder 3"/>
          <p:cNvSpPr>
            <a:spLocks noGrp="1"/>
          </p:cNvSpPr>
          <p:nvPr>
            <p:ph type="sldNum" sz="quarter" idx="5"/>
          </p:nvPr>
        </p:nvSpPr>
        <p:spPr/>
        <p:txBody>
          <a:bodyPr/>
          <a:lstStyle/>
          <a:p>
            <a:fld id="{2F42A9C3-C4C6-4101-903E-C3FA7F28B62F}" type="slidenum">
              <a:rPr lang="sl-SI" smtClean="0"/>
              <a:t>2</a:t>
            </a:fld>
            <a:endParaRPr lang="sl-SI"/>
          </a:p>
        </p:txBody>
      </p:sp>
    </p:spTree>
    <p:extLst>
      <p:ext uri="{BB962C8B-B14F-4D97-AF65-F5344CB8AC3E}">
        <p14:creationId xmlns:p14="http://schemas.microsoft.com/office/powerpoint/2010/main" val="3431487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0F003-892A-F947-1655-21BDF38BDF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5C14E6-4D7A-99C9-D168-34420A5BF4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EB9549-AD40-EE04-448F-6E2EFDD4E610}"/>
              </a:ext>
            </a:extLst>
          </p:cNvPr>
          <p:cNvSpPr>
            <a:spLocks noGrp="1"/>
          </p:cNvSpPr>
          <p:nvPr>
            <p:ph type="body" idx="1"/>
          </p:nvPr>
        </p:nvSpPr>
        <p:spPr/>
        <p:txBody>
          <a:bodyPr/>
          <a:lstStyle/>
          <a:p>
            <a:r>
              <a:rPr lang="en-GB" dirty="0"/>
              <a:t>I googled it and copy pasted a Wikipedia answer into chat.</a:t>
            </a:r>
          </a:p>
          <a:p>
            <a:r>
              <a:rPr lang="en-GB" dirty="0"/>
              <a:t>The organiser: That is why we have academics to answer these difficult questions.</a:t>
            </a:r>
          </a:p>
        </p:txBody>
      </p:sp>
      <p:sp>
        <p:nvSpPr>
          <p:cNvPr id="4" name="Slide Number Placeholder 3">
            <a:extLst>
              <a:ext uri="{FF2B5EF4-FFF2-40B4-BE49-F238E27FC236}">
                <a16:creationId xmlns:a16="http://schemas.microsoft.com/office/drawing/2014/main" id="{79EF26D6-1A1D-3723-08B8-7C359EB2E843}"/>
              </a:ext>
            </a:extLst>
          </p:cNvPr>
          <p:cNvSpPr>
            <a:spLocks noGrp="1"/>
          </p:cNvSpPr>
          <p:nvPr>
            <p:ph type="sldNum" sz="quarter" idx="5"/>
          </p:nvPr>
        </p:nvSpPr>
        <p:spPr/>
        <p:txBody>
          <a:bodyPr/>
          <a:lstStyle/>
          <a:p>
            <a:fld id="{2F42A9C3-C4C6-4101-903E-C3FA7F28B62F}" type="slidenum">
              <a:rPr lang="sl-SI" smtClean="0"/>
              <a:t>3</a:t>
            </a:fld>
            <a:endParaRPr lang="sl-SI"/>
          </a:p>
        </p:txBody>
      </p:sp>
    </p:spTree>
    <p:extLst>
      <p:ext uri="{BB962C8B-B14F-4D97-AF65-F5344CB8AC3E}">
        <p14:creationId xmlns:p14="http://schemas.microsoft.com/office/powerpoint/2010/main" val="2595005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8009C-C437-669A-ED94-58D0C40862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FDCFC-24ED-29BF-707F-938D4767D1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F31B02-7548-C092-F1A7-84DF08A40DE7}"/>
              </a:ext>
            </a:extLst>
          </p:cNvPr>
          <p:cNvSpPr>
            <a:spLocks noGrp="1"/>
          </p:cNvSpPr>
          <p:nvPr>
            <p:ph type="body" idx="1"/>
          </p:nvPr>
        </p:nvSpPr>
        <p:spPr/>
        <p:txBody>
          <a:bodyPr/>
          <a:lstStyle/>
          <a:p>
            <a:r>
              <a:rPr lang="en-GB" dirty="0"/>
              <a:t>I gave them an example of a door in the field.</a:t>
            </a:r>
          </a:p>
        </p:txBody>
      </p:sp>
      <p:sp>
        <p:nvSpPr>
          <p:cNvPr id="4" name="Slide Number Placeholder 3">
            <a:extLst>
              <a:ext uri="{FF2B5EF4-FFF2-40B4-BE49-F238E27FC236}">
                <a16:creationId xmlns:a16="http://schemas.microsoft.com/office/drawing/2014/main" id="{41870B64-1A29-F1C1-9791-B6AA96FBDE2C}"/>
              </a:ext>
            </a:extLst>
          </p:cNvPr>
          <p:cNvSpPr>
            <a:spLocks noGrp="1"/>
          </p:cNvSpPr>
          <p:nvPr>
            <p:ph type="sldNum" sz="quarter" idx="5"/>
          </p:nvPr>
        </p:nvSpPr>
        <p:spPr/>
        <p:txBody>
          <a:bodyPr/>
          <a:lstStyle/>
          <a:p>
            <a:fld id="{2F42A9C3-C4C6-4101-903E-C3FA7F28B62F}" type="slidenum">
              <a:rPr lang="sl-SI" smtClean="0"/>
              <a:t>4</a:t>
            </a:fld>
            <a:endParaRPr lang="sl-SI"/>
          </a:p>
        </p:txBody>
      </p:sp>
    </p:spTree>
    <p:extLst>
      <p:ext uri="{BB962C8B-B14F-4D97-AF65-F5344CB8AC3E}">
        <p14:creationId xmlns:p14="http://schemas.microsoft.com/office/powerpoint/2010/main" val="4141033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we are done.</a:t>
            </a:r>
          </a:p>
        </p:txBody>
      </p:sp>
      <p:sp>
        <p:nvSpPr>
          <p:cNvPr id="4" name="Slide Number Placeholder 3"/>
          <p:cNvSpPr>
            <a:spLocks noGrp="1"/>
          </p:cNvSpPr>
          <p:nvPr>
            <p:ph type="sldNum" sz="quarter" idx="5"/>
          </p:nvPr>
        </p:nvSpPr>
        <p:spPr/>
        <p:txBody>
          <a:bodyPr/>
          <a:lstStyle/>
          <a:p>
            <a:fld id="{2F42A9C3-C4C6-4101-903E-C3FA7F28B62F}" type="slidenum">
              <a:rPr lang="sl-SI" smtClean="0"/>
              <a:t>5</a:t>
            </a:fld>
            <a:endParaRPr lang="sl-SI"/>
          </a:p>
        </p:txBody>
      </p:sp>
    </p:spTree>
    <p:extLst>
      <p:ext uri="{BB962C8B-B14F-4D97-AF65-F5344CB8AC3E}">
        <p14:creationId xmlns:p14="http://schemas.microsoft.com/office/powerpoint/2010/main" val="3431487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we are done.</a:t>
            </a:r>
          </a:p>
        </p:txBody>
      </p:sp>
      <p:sp>
        <p:nvSpPr>
          <p:cNvPr id="4" name="Slide Number Placeholder 3"/>
          <p:cNvSpPr>
            <a:spLocks noGrp="1"/>
          </p:cNvSpPr>
          <p:nvPr>
            <p:ph type="sldNum" sz="quarter" idx="5"/>
          </p:nvPr>
        </p:nvSpPr>
        <p:spPr/>
        <p:txBody>
          <a:bodyPr/>
          <a:lstStyle/>
          <a:p>
            <a:fld id="{2F42A9C3-C4C6-4101-903E-C3FA7F28B62F}" type="slidenum">
              <a:rPr lang="sl-SI" smtClean="0"/>
              <a:t>6</a:t>
            </a:fld>
            <a:endParaRPr lang="sl-SI"/>
          </a:p>
        </p:txBody>
      </p:sp>
    </p:spTree>
    <p:extLst>
      <p:ext uri="{BB962C8B-B14F-4D97-AF65-F5344CB8AC3E}">
        <p14:creationId xmlns:p14="http://schemas.microsoft.com/office/powerpoint/2010/main" val="752651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we are done.</a:t>
            </a:r>
          </a:p>
        </p:txBody>
      </p:sp>
      <p:sp>
        <p:nvSpPr>
          <p:cNvPr id="4" name="Slide Number Placeholder 3"/>
          <p:cNvSpPr>
            <a:spLocks noGrp="1"/>
          </p:cNvSpPr>
          <p:nvPr>
            <p:ph type="sldNum" sz="quarter" idx="5"/>
          </p:nvPr>
        </p:nvSpPr>
        <p:spPr/>
        <p:txBody>
          <a:bodyPr/>
          <a:lstStyle/>
          <a:p>
            <a:fld id="{2F42A9C3-C4C6-4101-903E-C3FA7F28B62F}" type="slidenum">
              <a:rPr lang="sl-SI" smtClean="0"/>
              <a:t>7</a:t>
            </a:fld>
            <a:endParaRPr lang="sl-SI"/>
          </a:p>
        </p:txBody>
      </p:sp>
    </p:spTree>
    <p:extLst>
      <p:ext uri="{BB962C8B-B14F-4D97-AF65-F5344CB8AC3E}">
        <p14:creationId xmlns:p14="http://schemas.microsoft.com/office/powerpoint/2010/main" val="2769709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we are done.</a:t>
            </a:r>
          </a:p>
        </p:txBody>
      </p:sp>
      <p:sp>
        <p:nvSpPr>
          <p:cNvPr id="4" name="Slide Number Placeholder 3"/>
          <p:cNvSpPr>
            <a:spLocks noGrp="1"/>
          </p:cNvSpPr>
          <p:nvPr>
            <p:ph type="sldNum" sz="quarter" idx="5"/>
          </p:nvPr>
        </p:nvSpPr>
        <p:spPr/>
        <p:txBody>
          <a:bodyPr/>
          <a:lstStyle/>
          <a:p>
            <a:fld id="{2F42A9C3-C4C6-4101-903E-C3FA7F28B62F}" type="slidenum">
              <a:rPr lang="sl-SI" smtClean="0"/>
              <a:t>8</a:t>
            </a:fld>
            <a:endParaRPr lang="sl-SI"/>
          </a:p>
        </p:txBody>
      </p:sp>
    </p:spTree>
    <p:extLst>
      <p:ext uri="{BB962C8B-B14F-4D97-AF65-F5344CB8AC3E}">
        <p14:creationId xmlns:p14="http://schemas.microsoft.com/office/powerpoint/2010/main" val="1985211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42A9C3-C4C6-4101-903E-C3FA7F28B62F}" type="slidenum">
              <a:rPr lang="sl-SI" smtClean="0"/>
              <a:t>9</a:t>
            </a:fld>
            <a:endParaRPr lang="sl-SI"/>
          </a:p>
        </p:txBody>
      </p:sp>
    </p:spTree>
    <p:extLst>
      <p:ext uri="{BB962C8B-B14F-4D97-AF65-F5344CB8AC3E}">
        <p14:creationId xmlns:p14="http://schemas.microsoft.com/office/powerpoint/2010/main" val="19415186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aslovni diapozitiv (rdeč)">
    <p:bg>
      <p:bgPr>
        <a:solidFill>
          <a:srgbClr val="E03127"/>
        </a:solidFill>
        <a:effectLst/>
      </p:bgPr>
    </p:bg>
    <p:spTree>
      <p:nvGrpSpPr>
        <p:cNvPr id="1" name=""/>
        <p:cNvGrpSpPr/>
        <p:nvPr/>
      </p:nvGrpSpPr>
      <p:grpSpPr>
        <a:xfrm>
          <a:off x="0" y="0"/>
          <a:ext cx="0" cy="0"/>
          <a:chOff x="0" y="0"/>
          <a:chExt cx="0" cy="0"/>
        </a:xfrm>
      </p:grpSpPr>
      <p:pic>
        <p:nvPicPr>
          <p:cNvPr id="2" name="Grafika 1">
            <a:extLst>
              <a:ext uri="{FF2B5EF4-FFF2-40B4-BE49-F238E27FC236}">
                <a16:creationId xmlns:a16="http://schemas.microsoft.com/office/drawing/2014/main" id="{5B24B9FA-D429-F022-B265-6D3BE8390A69}"/>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261" b="9209"/>
          <a:stretch/>
        </p:blipFill>
        <p:spPr>
          <a:xfrm>
            <a:off x="5752790" y="0"/>
            <a:ext cx="6439210" cy="6858000"/>
          </a:xfrm>
          <a:prstGeom prst="rect">
            <a:avLst/>
          </a:prstGeom>
        </p:spPr>
      </p:pic>
      <p:pic>
        <p:nvPicPr>
          <p:cNvPr id="6" name="Slika 5">
            <a:extLst>
              <a:ext uri="{FF2B5EF4-FFF2-40B4-BE49-F238E27FC236}">
                <a16:creationId xmlns:a16="http://schemas.microsoft.com/office/drawing/2014/main" id="{6271E132-31FC-35E9-974A-A6D362C066F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
        <p:nvSpPr>
          <p:cNvPr id="4" name="Označba mesta datuma 3">
            <a:extLst>
              <a:ext uri="{FF2B5EF4-FFF2-40B4-BE49-F238E27FC236}">
                <a16:creationId xmlns:a16="http://schemas.microsoft.com/office/drawing/2014/main" id="{86298F08-C5B7-92B0-A668-F67E93883B28}"/>
              </a:ext>
            </a:extLst>
          </p:cNvPr>
          <p:cNvSpPr>
            <a:spLocks noGrp="1"/>
          </p:cNvSpPr>
          <p:nvPr>
            <p:ph type="dt" sz="half" idx="10"/>
          </p:nvPr>
        </p:nvSpPr>
        <p:spPr/>
        <p:txBody>
          <a:bodyPr/>
          <a:lstStyle>
            <a:lvl1pPr>
              <a:defRPr/>
            </a:lvl1pPr>
          </a:lstStyle>
          <a:p>
            <a:fld id="{DCE4A0AE-E887-4AC0-8BDD-9A48FB8B8B97}" type="datetime1">
              <a:rPr lang="sl-SI" smtClean="0"/>
              <a:pPr/>
              <a:t>20. 11. 2024</a:t>
            </a:fld>
            <a:endParaRPr lang="sl-SI" dirty="0"/>
          </a:p>
        </p:txBody>
      </p:sp>
      <p:sp>
        <p:nvSpPr>
          <p:cNvPr id="5" name="Označba mesta noge 4">
            <a:extLst>
              <a:ext uri="{FF2B5EF4-FFF2-40B4-BE49-F238E27FC236}">
                <a16:creationId xmlns:a16="http://schemas.microsoft.com/office/drawing/2014/main" id="{09C83B31-3627-AC51-1CE3-A97FE0EB5FF7}"/>
              </a:ext>
            </a:extLst>
          </p:cNvPr>
          <p:cNvSpPr>
            <a:spLocks noGrp="1"/>
          </p:cNvSpPr>
          <p:nvPr>
            <p:ph type="ftr" sz="quarter" idx="11"/>
          </p:nvPr>
        </p:nvSpPr>
        <p:spPr/>
        <p:txBody>
          <a:bodyPr/>
          <a:lstStyle>
            <a:lvl1pPr>
              <a:defRPr/>
            </a:lvl1pPr>
          </a:lstStyle>
          <a:p>
            <a:endParaRPr lang="sl-SI" dirty="0"/>
          </a:p>
        </p:txBody>
      </p:sp>
      <p:sp>
        <p:nvSpPr>
          <p:cNvPr id="8" name="Naslov 1">
            <a:extLst>
              <a:ext uri="{FF2B5EF4-FFF2-40B4-BE49-F238E27FC236}">
                <a16:creationId xmlns:a16="http://schemas.microsoft.com/office/drawing/2014/main" id="{551FE224-8ACE-2249-D0D4-F4FE7D9FF94F}"/>
              </a:ext>
            </a:extLst>
          </p:cNvPr>
          <p:cNvSpPr>
            <a:spLocks noGrp="1"/>
          </p:cNvSpPr>
          <p:nvPr>
            <p:ph type="ctrTitle" hasCustomPrompt="1"/>
          </p:nvPr>
        </p:nvSpPr>
        <p:spPr>
          <a:xfrm>
            <a:off x="2498725" y="718032"/>
            <a:ext cx="5795529" cy="3105823"/>
          </a:xfrm>
          <a:prstGeom prst="rect">
            <a:avLst/>
          </a:prstGeom>
        </p:spPr>
        <p:txBody>
          <a:bodyPr anchor="b">
            <a:normAutofit/>
          </a:bodyPr>
          <a:lstStyle>
            <a:lvl1pPr algn="l">
              <a:defRPr sz="4400" b="1">
                <a:solidFill>
                  <a:schemeClr val="bg1"/>
                </a:solidFill>
              </a:defRPr>
            </a:lvl1pPr>
          </a:lstStyle>
          <a:p>
            <a:r>
              <a:rPr lang="sl-SI" dirty="0"/>
              <a:t>Naslovni diapozitiv predstavitve</a:t>
            </a:r>
          </a:p>
        </p:txBody>
      </p:sp>
      <p:sp>
        <p:nvSpPr>
          <p:cNvPr id="9" name="Podnaslov 2">
            <a:extLst>
              <a:ext uri="{FF2B5EF4-FFF2-40B4-BE49-F238E27FC236}">
                <a16:creationId xmlns:a16="http://schemas.microsoft.com/office/drawing/2014/main" id="{B3BEF6E6-045F-C010-9633-967AC58C5332}"/>
              </a:ext>
            </a:extLst>
          </p:cNvPr>
          <p:cNvSpPr>
            <a:spLocks noGrp="1"/>
          </p:cNvSpPr>
          <p:nvPr>
            <p:ph type="subTitle" idx="1" hasCustomPrompt="1"/>
          </p:nvPr>
        </p:nvSpPr>
        <p:spPr>
          <a:xfrm>
            <a:off x="2498723" y="4036291"/>
            <a:ext cx="5795531" cy="1221508"/>
          </a:xfrm>
          <a:prstGeom prst="rect">
            <a:avLst/>
          </a:prstGeo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dirty="0"/>
              <a:t>Podnaslov predstavitve</a:t>
            </a:r>
          </a:p>
        </p:txBody>
      </p:sp>
      <p:sp>
        <p:nvSpPr>
          <p:cNvPr id="12" name="Označba mesta vsebine 11">
            <a:extLst>
              <a:ext uri="{FF2B5EF4-FFF2-40B4-BE49-F238E27FC236}">
                <a16:creationId xmlns:a16="http://schemas.microsoft.com/office/drawing/2014/main" id="{473B8309-1F58-3D0A-90AC-115BB4052A43}"/>
              </a:ext>
            </a:extLst>
          </p:cNvPr>
          <p:cNvSpPr>
            <a:spLocks noGrp="1"/>
          </p:cNvSpPr>
          <p:nvPr>
            <p:ph sz="quarter" idx="15" hasCustomPrompt="1"/>
          </p:nvPr>
        </p:nvSpPr>
        <p:spPr>
          <a:xfrm>
            <a:off x="2498725" y="5680364"/>
            <a:ext cx="2941493"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Predavatelj</a:t>
            </a:r>
          </a:p>
        </p:txBody>
      </p:sp>
      <p:sp>
        <p:nvSpPr>
          <p:cNvPr id="14" name="Označba mesta vsebine 11">
            <a:extLst>
              <a:ext uri="{FF2B5EF4-FFF2-40B4-BE49-F238E27FC236}">
                <a16:creationId xmlns:a16="http://schemas.microsoft.com/office/drawing/2014/main" id="{9452B4FE-F4DD-D462-D15A-A130AD82EDB9}"/>
              </a:ext>
            </a:extLst>
          </p:cNvPr>
          <p:cNvSpPr>
            <a:spLocks noGrp="1"/>
          </p:cNvSpPr>
          <p:nvPr>
            <p:ph sz="quarter" idx="16" hasCustomPrompt="1"/>
          </p:nvPr>
        </p:nvSpPr>
        <p:spPr>
          <a:xfrm>
            <a:off x="6054621" y="5680364"/>
            <a:ext cx="2239632"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Kraj in datum</a:t>
            </a:r>
          </a:p>
        </p:txBody>
      </p:sp>
    </p:spTree>
    <p:extLst>
      <p:ext uri="{BB962C8B-B14F-4D97-AF65-F5344CB8AC3E}">
        <p14:creationId xmlns:p14="http://schemas.microsoft.com/office/powerpoint/2010/main" val="2357701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aslov poglavja (bel)">
    <p:bg>
      <p:bgPr>
        <a:solidFill>
          <a:schemeClr val="bg1"/>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83EA3D7-7181-002B-AE68-BA44CBE2B41C}"/>
              </a:ext>
            </a:extLst>
          </p:cNvPr>
          <p:cNvSpPr>
            <a:spLocks noGrp="1"/>
          </p:cNvSpPr>
          <p:nvPr>
            <p:ph type="title" hasCustomPrompt="1"/>
          </p:nvPr>
        </p:nvSpPr>
        <p:spPr>
          <a:xfrm>
            <a:off x="729672" y="1080933"/>
            <a:ext cx="7423728" cy="2927650"/>
          </a:xfrm>
        </p:spPr>
        <p:txBody>
          <a:bodyPr anchor="b">
            <a:normAutofit/>
          </a:bodyPr>
          <a:lstStyle>
            <a:lvl1pPr marL="0" indent="0">
              <a:buFont typeface="+mj-lt"/>
              <a:buNone/>
              <a:defRPr sz="5400" b="1">
                <a:solidFill>
                  <a:srgbClr val="E03127"/>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AE8E5501-6C56-6367-9F27-E6D205CB00ED}"/>
              </a:ext>
            </a:extLst>
          </p:cNvPr>
          <p:cNvSpPr>
            <a:spLocks noGrp="1"/>
          </p:cNvSpPr>
          <p:nvPr>
            <p:ph type="dt" sz="half" idx="10"/>
          </p:nvPr>
        </p:nvSpPr>
        <p:spPr/>
        <p:txBody>
          <a:bodyPr/>
          <a:lstStyle>
            <a:lvl1pPr>
              <a:defRPr/>
            </a:lvl1pPr>
          </a:lstStyle>
          <a:p>
            <a:fld id="{09835E0E-53C8-4071-A46E-A4AFEE64E3D5}" type="datetime1">
              <a:rPr lang="sl-SI" smtClean="0"/>
              <a:pPr/>
              <a:t>20. 11. 2024</a:t>
            </a:fld>
            <a:endParaRPr lang="sl-SI" dirty="0"/>
          </a:p>
        </p:txBody>
      </p:sp>
      <p:sp>
        <p:nvSpPr>
          <p:cNvPr id="5" name="Označba mesta noge 4">
            <a:extLst>
              <a:ext uri="{FF2B5EF4-FFF2-40B4-BE49-F238E27FC236}">
                <a16:creationId xmlns:a16="http://schemas.microsoft.com/office/drawing/2014/main" id="{F9B9D53B-E914-AB9C-A86D-2F81C71A7B8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B3C2301B-4257-754E-F9E5-56D311327DEE}"/>
              </a:ext>
            </a:extLst>
          </p:cNvPr>
          <p:cNvSpPr>
            <a:spLocks noGrp="1"/>
          </p:cNvSpPr>
          <p:nvPr>
            <p:ph type="sldNum" sz="quarter" idx="12"/>
          </p:nvPr>
        </p:nvSpPr>
        <p:spPr/>
        <p:txBody>
          <a:bodyPr/>
          <a:lstStyle>
            <a:lvl1pPr>
              <a:defRPr>
                <a:solidFill>
                  <a:srgbClr val="58595B"/>
                </a:solidFill>
              </a:defRPr>
            </a:lvl1pPr>
          </a:lstStyle>
          <a:p>
            <a:fld id="{BEF6EA49-1D49-4C98-B784-A96DA3E6E2D2}" type="slidenum">
              <a:rPr lang="sl-SI" smtClean="0"/>
              <a:pPr/>
              <a:t>‹#›</a:t>
            </a:fld>
            <a:endParaRPr lang="sl-SI" dirty="0"/>
          </a:p>
        </p:txBody>
      </p:sp>
      <p:pic>
        <p:nvPicPr>
          <p:cNvPr id="3" name="Slika 2">
            <a:extLst>
              <a:ext uri="{FF2B5EF4-FFF2-40B4-BE49-F238E27FC236}">
                <a16:creationId xmlns:a16="http://schemas.microsoft.com/office/drawing/2014/main" id="{FE264332-8BB5-B24A-8D73-1655D0DFAF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487168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slov z besedil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D8B27B-C6BF-E259-05E8-B66DDFA23EF1}"/>
              </a:ext>
            </a:extLst>
          </p:cNvPr>
          <p:cNvSpPr>
            <a:spLocks noGrp="1"/>
          </p:cNvSpPr>
          <p:nvPr>
            <p:ph type="title"/>
          </p:nvPr>
        </p:nvSpPr>
        <p:spPr>
          <a:xfrm>
            <a:off x="687813" y="13691"/>
            <a:ext cx="10610849" cy="1261318"/>
          </a:xfrm>
        </p:spPr>
        <p:txBody>
          <a:bodyPr anchor="b">
            <a:normAutofit/>
          </a:bodyPr>
          <a:lstStyle>
            <a:lvl1pPr>
              <a:defRPr sz="3200" b="1">
                <a:solidFill>
                  <a:srgbClr val="E03127"/>
                </a:solidFill>
              </a:defRPr>
            </a:lvl1pPr>
          </a:lstStyle>
          <a:p>
            <a:r>
              <a:rPr lang="sl-SI" dirty="0"/>
              <a:t>Kliknite, če želite urediti slog naslova matrice</a:t>
            </a:r>
          </a:p>
        </p:txBody>
      </p:sp>
      <p:sp>
        <p:nvSpPr>
          <p:cNvPr id="3" name="Označba mesta vsebine 2">
            <a:extLst>
              <a:ext uri="{FF2B5EF4-FFF2-40B4-BE49-F238E27FC236}">
                <a16:creationId xmlns:a16="http://schemas.microsoft.com/office/drawing/2014/main" id="{9D1B10EA-C502-5769-743A-2F030138D062}"/>
              </a:ext>
            </a:extLst>
          </p:cNvPr>
          <p:cNvSpPr>
            <a:spLocks noGrp="1"/>
          </p:cNvSpPr>
          <p:nvPr>
            <p:ph idx="1"/>
          </p:nvPr>
        </p:nvSpPr>
        <p:spPr>
          <a:xfrm>
            <a:off x="681379" y="1320085"/>
            <a:ext cx="10610850" cy="4671752"/>
          </a:xfrm>
        </p:spPr>
        <p:txBody>
          <a:bodyPr/>
          <a:lstStyle>
            <a:lvl1pPr marL="180975" indent="-180975">
              <a:lnSpc>
                <a:spcPct val="100000"/>
              </a:lnSpc>
              <a:buNone/>
              <a:defRPr lang="sl-SI" dirty="0"/>
            </a:lvl1pPr>
            <a:lvl2pPr marL="685800" indent="-228600">
              <a:lnSpc>
                <a:spcPct val="100000"/>
              </a:lnSpc>
              <a:buClr>
                <a:srgbClr val="E03127"/>
              </a:buClr>
              <a:buFont typeface="Univerza Sans" panose="00000600000000000000" pitchFamily="2" charset="-18"/>
              <a:buChar char="→"/>
              <a:defRPr lang="sl-SI" dirty="0"/>
            </a:lvl2pPr>
            <a:lvl3pPr marL="1143000" indent="-228600">
              <a:lnSpc>
                <a:spcPct val="100000"/>
              </a:lnSpc>
              <a:buClr>
                <a:srgbClr val="E03127"/>
              </a:buClr>
              <a:buFont typeface="Univerza Sans" panose="00000600000000000000" pitchFamily="2" charset="-18"/>
              <a:buChar char="→"/>
              <a:defRPr lang="sl-SI" dirty="0"/>
            </a:lvl3pPr>
            <a:lvl4pPr marL="1600200" indent="-228600">
              <a:lnSpc>
                <a:spcPct val="100000"/>
              </a:lnSpc>
              <a:buClr>
                <a:srgbClr val="E03127"/>
              </a:buClr>
              <a:buFont typeface="Univerza Sans" panose="00000600000000000000" pitchFamily="2" charset="-18"/>
              <a:buChar char="→"/>
              <a:defRPr lang="sl-SI" dirty="0"/>
            </a:lvl4pPr>
            <a:lvl5pPr marL="2057400" indent="-228600">
              <a:lnSpc>
                <a:spcPct val="100000"/>
              </a:lnSpc>
              <a:buClr>
                <a:srgbClr val="E03127"/>
              </a:buClr>
              <a:buFont typeface="Univerza Sans" panose="00000600000000000000" pitchFamily="2" charset="-18"/>
              <a:buChar char="→"/>
              <a:defRPr lang="sl-SI" dirty="0"/>
            </a:lvl5pPr>
          </a:lstStyle>
          <a:p>
            <a:pPr lvl="0"/>
            <a:r>
              <a:rPr lang="sl-SI" dirty="0"/>
              <a:t>Kliknite za urejanje slogov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4" name="Označba mesta datuma 3">
            <a:extLst>
              <a:ext uri="{FF2B5EF4-FFF2-40B4-BE49-F238E27FC236}">
                <a16:creationId xmlns:a16="http://schemas.microsoft.com/office/drawing/2014/main" id="{6B5A1B92-59ED-D981-983B-D602C5812BC9}"/>
              </a:ext>
            </a:extLst>
          </p:cNvPr>
          <p:cNvSpPr>
            <a:spLocks noGrp="1"/>
          </p:cNvSpPr>
          <p:nvPr>
            <p:ph type="dt" sz="half" idx="10"/>
          </p:nvPr>
        </p:nvSpPr>
        <p:spPr/>
        <p:txBody>
          <a:bodyPr/>
          <a:lstStyle>
            <a:lvl1pPr>
              <a:defRPr/>
            </a:lvl1pPr>
          </a:lstStyle>
          <a:p>
            <a:fld id="{0540EF36-904E-4622-9A4D-9DA991BF4B76}" type="datetime1">
              <a:rPr lang="sl-SI" smtClean="0"/>
              <a:pPr/>
              <a:t>20. 11. 2024</a:t>
            </a:fld>
            <a:endParaRPr lang="sl-SI" dirty="0"/>
          </a:p>
        </p:txBody>
      </p:sp>
      <p:sp>
        <p:nvSpPr>
          <p:cNvPr id="5" name="Označba mesta noge 4">
            <a:extLst>
              <a:ext uri="{FF2B5EF4-FFF2-40B4-BE49-F238E27FC236}">
                <a16:creationId xmlns:a16="http://schemas.microsoft.com/office/drawing/2014/main" id="{72345608-34AF-7A81-1667-2305526D1BB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EEA2D6DB-33C3-2813-8AFF-77B7B5EDBB48}"/>
              </a:ext>
            </a:extLst>
          </p:cNvPr>
          <p:cNvSpPr>
            <a:spLocks noGrp="1"/>
          </p:cNvSpPr>
          <p:nvPr>
            <p:ph type="sldNum" sz="quarter" idx="12"/>
          </p:nvPr>
        </p:nvSpPr>
        <p:spPr/>
        <p:txBody>
          <a:bodyPr/>
          <a:lstStyle>
            <a:lvl1pPr>
              <a:defRPr sz="1400">
                <a:solidFill>
                  <a:srgbClr val="58595B"/>
                </a:solidFill>
              </a:defRPr>
            </a:lvl1pPr>
          </a:lstStyle>
          <a:p>
            <a:fld id="{D950F72D-333D-42DB-88F5-7DAAB85A51A5}" type="slidenum">
              <a:rPr lang="sl-SI" smtClean="0"/>
              <a:pPr/>
              <a:t>‹#›</a:t>
            </a:fld>
            <a:endParaRPr lang="sl-SI" dirty="0"/>
          </a:p>
        </p:txBody>
      </p:sp>
      <p:pic>
        <p:nvPicPr>
          <p:cNvPr id="7" name="Slika 6">
            <a:extLst>
              <a:ext uri="{FF2B5EF4-FFF2-40B4-BE49-F238E27FC236}">
                <a16:creationId xmlns:a16="http://schemas.microsoft.com/office/drawing/2014/main" id="{996FD64D-9D2E-559B-983F-E81DE3606E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8916151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slov in grafikon">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D8B27B-C6BF-E259-05E8-B66DDFA23EF1}"/>
              </a:ext>
            </a:extLst>
          </p:cNvPr>
          <p:cNvSpPr>
            <a:spLocks noGrp="1"/>
          </p:cNvSpPr>
          <p:nvPr>
            <p:ph type="title" hasCustomPrompt="1"/>
          </p:nvPr>
        </p:nvSpPr>
        <p:spPr>
          <a:xfrm>
            <a:off x="838200" y="790415"/>
            <a:ext cx="8639175" cy="1205934"/>
          </a:xfrm>
        </p:spPr>
        <p:txBody>
          <a:bodyPr anchor="b">
            <a:normAutofit/>
          </a:bodyPr>
          <a:lstStyle>
            <a:lvl1pPr>
              <a:defRPr sz="3200" b="1">
                <a:solidFill>
                  <a:srgbClr val="E03127"/>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6B5A1B92-59ED-D981-983B-D602C5812BC9}"/>
              </a:ext>
            </a:extLst>
          </p:cNvPr>
          <p:cNvSpPr>
            <a:spLocks noGrp="1"/>
          </p:cNvSpPr>
          <p:nvPr>
            <p:ph type="dt" sz="half" idx="10"/>
          </p:nvPr>
        </p:nvSpPr>
        <p:spPr/>
        <p:txBody>
          <a:bodyPr/>
          <a:lstStyle>
            <a:lvl1pPr>
              <a:defRPr/>
            </a:lvl1pPr>
          </a:lstStyle>
          <a:p>
            <a:fld id="{0540EF36-904E-4622-9A4D-9DA991BF4B76}" type="datetime1">
              <a:rPr lang="sl-SI" smtClean="0"/>
              <a:pPr/>
              <a:t>20. 11. 2024</a:t>
            </a:fld>
            <a:endParaRPr lang="sl-SI" dirty="0"/>
          </a:p>
        </p:txBody>
      </p:sp>
      <p:sp>
        <p:nvSpPr>
          <p:cNvPr id="5" name="Označba mesta noge 4">
            <a:extLst>
              <a:ext uri="{FF2B5EF4-FFF2-40B4-BE49-F238E27FC236}">
                <a16:creationId xmlns:a16="http://schemas.microsoft.com/office/drawing/2014/main" id="{72345608-34AF-7A81-1667-2305526D1BB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EEA2D6DB-33C3-2813-8AFF-77B7B5EDBB48}"/>
              </a:ext>
            </a:extLst>
          </p:cNvPr>
          <p:cNvSpPr>
            <a:spLocks noGrp="1"/>
          </p:cNvSpPr>
          <p:nvPr>
            <p:ph type="sldNum" sz="quarter" idx="12"/>
          </p:nvPr>
        </p:nvSpPr>
        <p:spPr/>
        <p:txBody>
          <a:bodyPr/>
          <a:lstStyle>
            <a:lvl1pPr>
              <a:defRPr sz="1400">
                <a:solidFill>
                  <a:srgbClr val="58595B"/>
                </a:solidFill>
              </a:defRPr>
            </a:lvl1pPr>
          </a:lstStyle>
          <a:p>
            <a:fld id="{BEF6EA49-1D49-4C98-B784-A96DA3E6E2D2}" type="slidenum">
              <a:rPr lang="sl-SI" smtClean="0"/>
              <a:pPr/>
              <a:t>‹#›</a:t>
            </a:fld>
            <a:endParaRPr lang="sl-SI" dirty="0"/>
          </a:p>
        </p:txBody>
      </p:sp>
      <p:sp>
        <p:nvSpPr>
          <p:cNvPr id="13" name="Označba mesta grafikona 12">
            <a:extLst>
              <a:ext uri="{FF2B5EF4-FFF2-40B4-BE49-F238E27FC236}">
                <a16:creationId xmlns:a16="http://schemas.microsoft.com/office/drawing/2014/main" id="{0B68C03E-77E2-976F-014B-439B3B496C00}"/>
              </a:ext>
            </a:extLst>
          </p:cNvPr>
          <p:cNvSpPr>
            <a:spLocks noGrp="1"/>
          </p:cNvSpPr>
          <p:nvPr>
            <p:ph type="chart" sz="quarter" idx="13"/>
          </p:nvPr>
        </p:nvSpPr>
        <p:spPr>
          <a:xfrm>
            <a:off x="838200" y="2209800"/>
            <a:ext cx="8639175" cy="3917950"/>
          </a:xfrm>
        </p:spPr>
        <p:txBody>
          <a:bodyPr/>
          <a:lstStyle>
            <a:lvl1pPr>
              <a:defRPr/>
            </a:lvl1pPr>
          </a:lstStyle>
          <a:p>
            <a:endParaRPr lang="sl-SI" dirty="0"/>
          </a:p>
        </p:txBody>
      </p:sp>
      <p:pic>
        <p:nvPicPr>
          <p:cNvPr id="3" name="Slika 2">
            <a:extLst>
              <a:ext uri="{FF2B5EF4-FFF2-40B4-BE49-F238E27FC236}">
                <a16:creationId xmlns:a16="http://schemas.microsoft.com/office/drawing/2014/main" id="{746AB915-C241-D735-B1A8-1C62C09B83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523857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aslov in grafikon z besedil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D8B27B-C6BF-E259-05E8-B66DDFA23EF1}"/>
              </a:ext>
            </a:extLst>
          </p:cNvPr>
          <p:cNvSpPr>
            <a:spLocks noGrp="1"/>
          </p:cNvSpPr>
          <p:nvPr>
            <p:ph type="title" hasCustomPrompt="1"/>
          </p:nvPr>
        </p:nvSpPr>
        <p:spPr>
          <a:xfrm>
            <a:off x="838201" y="790415"/>
            <a:ext cx="6375400" cy="1205934"/>
          </a:xfrm>
        </p:spPr>
        <p:txBody>
          <a:bodyPr anchor="b">
            <a:normAutofit/>
          </a:bodyPr>
          <a:lstStyle>
            <a:lvl1pPr>
              <a:defRPr sz="3200" b="1">
                <a:solidFill>
                  <a:srgbClr val="E03127"/>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6B5A1B92-59ED-D981-983B-D602C5812BC9}"/>
              </a:ext>
            </a:extLst>
          </p:cNvPr>
          <p:cNvSpPr>
            <a:spLocks noGrp="1"/>
          </p:cNvSpPr>
          <p:nvPr>
            <p:ph type="dt" sz="half" idx="10"/>
          </p:nvPr>
        </p:nvSpPr>
        <p:spPr/>
        <p:txBody>
          <a:bodyPr/>
          <a:lstStyle>
            <a:lvl1pPr>
              <a:defRPr/>
            </a:lvl1pPr>
          </a:lstStyle>
          <a:p>
            <a:fld id="{0540EF36-904E-4622-9A4D-9DA991BF4B76}" type="datetime1">
              <a:rPr lang="sl-SI" smtClean="0"/>
              <a:pPr/>
              <a:t>20. 11. 2024</a:t>
            </a:fld>
            <a:endParaRPr lang="sl-SI" dirty="0"/>
          </a:p>
        </p:txBody>
      </p:sp>
      <p:sp>
        <p:nvSpPr>
          <p:cNvPr id="5" name="Označba mesta noge 4">
            <a:extLst>
              <a:ext uri="{FF2B5EF4-FFF2-40B4-BE49-F238E27FC236}">
                <a16:creationId xmlns:a16="http://schemas.microsoft.com/office/drawing/2014/main" id="{72345608-34AF-7A81-1667-2305526D1BB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EEA2D6DB-33C3-2813-8AFF-77B7B5EDBB48}"/>
              </a:ext>
            </a:extLst>
          </p:cNvPr>
          <p:cNvSpPr>
            <a:spLocks noGrp="1"/>
          </p:cNvSpPr>
          <p:nvPr>
            <p:ph type="sldNum" sz="quarter" idx="12"/>
          </p:nvPr>
        </p:nvSpPr>
        <p:spPr/>
        <p:txBody>
          <a:bodyPr/>
          <a:lstStyle>
            <a:lvl1pPr>
              <a:defRPr sz="1400">
                <a:solidFill>
                  <a:srgbClr val="58595B"/>
                </a:solidFill>
              </a:defRPr>
            </a:lvl1pPr>
          </a:lstStyle>
          <a:p>
            <a:fld id="{BEF6EA49-1D49-4C98-B784-A96DA3E6E2D2}" type="slidenum">
              <a:rPr lang="sl-SI" smtClean="0"/>
              <a:pPr/>
              <a:t>‹#›</a:t>
            </a:fld>
            <a:endParaRPr lang="sl-SI" dirty="0"/>
          </a:p>
        </p:txBody>
      </p:sp>
      <p:sp>
        <p:nvSpPr>
          <p:cNvPr id="13" name="Označba mesta grafikona 12">
            <a:extLst>
              <a:ext uri="{FF2B5EF4-FFF2-40B4-BE49-F238E27FC236}">
                <a16:creationId xmlns:a16="http://schemas.microsoft.com/office/drawing/2014/main" id="{0B68C03E-77E2-976F-014B-439B3B496C00}"/>
              </a:ext>
            </a:extLst>
          </p:cNvPr>
          <p:cNvSpPr>
            <a:spLocks noGrp="1"/>
          </p:cNvSpPr>
          <p:nvPr>
            <p:ph type="chart" sz="quarter" idx="13"/>
          </p:nvPr>
        </p:nvSpPr>
        <p:spPr>
          <a:xfrm>
            <a:off x="838200" y="2209800"/>
            <a:ext cx="6375401" cy="3917950"/>
          </a:xfrm>
        </p:spPr>
        <p:txBody>
          <a:bodyPr/>
          <a:lstStyle>
            <a:lvl1pPr>
              <a:defRPr/>
            </a:lvl1pPr>
          </a:lstStyle>
          <a:p>
            <a:endParaRPr lang="sl-SI" dirty="0"/>
          </a:p>
        </p:txBody>
      </p:sp>
      <p:sp>
        <p:nvSpPr>
          <p:cNvPr id="3" name="Označba mesta vsebine 2">
            <a:extLst>
              <a:ext uri="{FF2B5EF4-FFF2-40B4-BE49-F238E27FC236}">
                <a16:creationId xmlns:a16="http://schemas.microsoft.com/office/drawing/2014/main" id="{652DAE6D-6B2B-54E6-C92B-8ED85F69E4B3}"/>
              </a:ext>
            </a:extLst>
          </p:cNvPr>
          <p:cNvSpPr>
            <a:spLocks noGrp="1"/>
          </p:cNvSpPr>
          <p:nvPr>
            <p:ph sz="half" idx="14" hasCustomPrompt="1"/>
          </p:nvPr>
        </p:nvSpPr>
        <p:spPr>
          <a:xfrm>
            <a:off x="7915563" y="2179782"/>
            <a:ext cx="3454399" cy="3811443"/>
          </a:xfrm>
        </p:spPr>
        <p:txBody>
          <a:bodyPr/>
          <a:lstStyle>
            <a:lvl1pPr marL="0" indent="0">
              <a:buFont typeface="Arial" panose="020B0604020202020204" pitchFamily="34" charset="0"/>
              <a:buNone/>
              <a:defRPr sz="2000"/>
            </a:lvl1pPr>
            <a:lvl2pPr marL="685800" indent="-228600">
              <a:buClr>
                <a:srgbClr val="E03127"/>
              </a:buClr>
              <a:buFont typeface="Univerza Sans" panose="00000600000000000000" pitchFamily="2" charset="-18"/>
              <a:buChar char="→"/>
              <a:defRPr sz="1800"/>
            </a:lvl2pPr>
            <a:lvl3pPr marL="1143000" indent="-228600">
              <a:buClr>
                <a:srgbClr val="E03127"/>
              </a:buClr>
              <a:buFont typeface="Univerza Sans" panose="00000600000000000000" pitchFamily="2" charset="-18"/>
              <a:buChar char="→"/>
              <a:defRPr sz="1600"/>
            </a:lvl3pPr>
            <a:lvl4pPr marL="1600200" indent="-228600">
              <a:buClr>
                <a:srgbClr val="E03127"/>
              </a:buClr>
              <a:buFont typeface="Univerza Sans" panose="00000600000000000000" pitchFamily="2" charset="-18"/>
              <a:buChar char="→"/>
              <a:defRPr sz="1400"/>
            </a:lvl4pPr>
            <a:lvl5pPr marL="2057400" indent="-228600">
              <a:buClr>
                <a:srgbClr val="E03127"/>
              </a:buClr>
              <a:buFont typeface="Univerza Sans" panose="00000600000000000000" pitchFamily="2" charset="-18"/>
              <a:buChar char="→"/>
              <a:defRPr sz="1400"/>
            </a:lvl5pPr>
          </a:lstStyle>
          <a:p>
            <a:pPr lvl="0"/>
            <a:r>
              <a:rPr lang="sl-SI" dirty="0"/>
              <a:t>Kliknite, če želite dodati besedilo</a:t>
            </a:r>
          </a:p>
          <a:p>
            <a:pPr lvl="0"/>
            <a:r>
              <a:rPr lang="sl-SI" dirty="0"/>
              <a:t>Navajate lahko tudi po alinejah</a:t>
            </a:r>
          </a:p>
          <a:p>
            <a:pPr lvl="0"/>
            <a:endParaRPr lang="sl-SI" dirty="0"/>
          </a:p>
        </p:txBody>
      </p:sp>
      <p:pic>
        <p:nvPicPr>
          <p:cNvPr id="7" name="Slika 6">
            <a:extLst>
              <a:ext uri="{FF2B5EF4-FFF2-40B4-BE49-F238E27FC236}">
                <a16:creationId xmlns:a16="http://schemas.microsoft.com/office/drawing/2014/main" id="{917D9E3B-CD9F-C968-16A0-F1EDBD12FC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8530658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slov in tabel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D8B27B-C6BF-E259-05E8-B66DDFA23EF1}"/>
              </a:ext>
            </a:extLst>
          </p:cNvPr>
          <p:cNvSpPr>
            <a:spLocks noGrp="1"/>
          </p:cNvSpPr>
          <p:nvPr>
            <p:ph type="title" hasCustomPrompt="1"/>
          </p:nvPr>
        </p:nvSpPr>
        <p:spPr>
          <a:xfrm>
            <a:off x="838200" y="790415"/>
            <a:ext cx="8639175" cy="1205934"/>
          </a:xfrm>
        </p:spPr>
        <p:txBody>
          <a:bodyPr anchor="b">
            <a:normAutofit/>
          </a:bodyPr>
          <a:lstStyle>
            <a:lvl1pPr>
              <a:defRPr sz="3200" b="1">
                <a:solidFill>
                  <a:srgbClr val="E03127"/>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6B5A1B92-59ED-D981-983B-D602C5812BC9}"/>
              </a:ext>
            </a:extLst>
          </p:cNvPr>
          <p:cNvSpPr>
            <a:spLocks noGrp="1"/>
          </p:cNvSpPr>
          <p:nvPr>
            <p:ph type="dt" sz="half" idx="10"/>
          </p:nvPr>
        </p:nvSpPr>
        <p:spPr/>
        <p:txBody>
          <a:bodyPr/>
          <a:lstStyle>
            <a:lvl1pPr>
              <a:defRPr/>
            </a:lvl1pPr>
          </a:lstStyle>
          <a:p>
            <a:fld id="{0540EF36-904E-4622-9A4D-9DA991BF4B76}" type="datetime1">
              <a:rPr lang="sl-SI" smtClean="0"/>
              <a:pPr/>
              <a:t>20. 11. 2024</a:t>
            </a:fld>
            <a:endParaRPr lang="sl-SI" dirty="0"/>
          </a:p>
        </p:txBody>
      </p:sp>
      <p:sp>
        <p:nvSpPr>
          <p:cNvPr id="5" name="Označba mesta noge 4">
            <a:extLst>
              <a:ext uri="{FF2B5EF4-FFF2-40B4-BE49-F238E27FC236}">
                <a16:creationId xmlns:a16="http://schemas.microsoft.com/office/drawing/2014/main" id="{72345608-34AF-7A81-1667-2305526D1BB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EEA2D6DB-33C3-2813-8AFF-77B7B5EDBB48}"/>
              </a:ext>
            </a:extLst>
          </p:cNvPr>
          <p:cNvSpPr>
            <a:spLocks noGrp="1"/>
          </p:cNvSpPr>
          <p:nvPr>
            <p:ph type="sldNum" sz="quarter" idx="12"/>
          </p:nvPr>
        </p:nvSpPr>
        <p:spPr/>
        <p:txBody>
          <a:bodyPr/>
          <a:lstStyle>
            <a:lvl1pPr>
              <a:defRPr sz="1400">
                <a:solidFill>
                  <a:srgbClr val="58595B"/>
                </a:solidFill>
              </a:defRPr>
            </a:lvl1pPr>
          </a:lstStyle>
          <a:p>
            <a:fld id="{BEF6EA49-1D49-4C98-B784-A96DA3E6E2D2}" type="slidenum">
              <a:rPr lang="sl-SI" smtClean="0"/>
              <a:pPr/>
              <a:t>‹#›</a:t>
            </a:fld>
            <a:endParaRPr lang="sl-SI" dirty="0"/>
          </a:p>
        </p:txBody>
      </p:sp>
      <p:sp>
        <p:nvSpPr>
          <p:cNvPr id="7" name="Označba mesta tabele 6">
            <a:extLst>
              <a:ext uri="{FF2B5EF4-FFF2-40B4-BE49-F238E27FC236}">
                <a16:creationId xmlns:a16="http://schemas.microsoft.com/office/drawing/2014/main" id="{CE06EB63-A1C2-FDBF-7B32-AF5337FFAF72}"/>
              </a:ext>
            </a:extLst>
          </p:cNvPr>
          <p:cNvSpPr>
            <a:spLocks noGrp="1"/>
          </p:cNvSpPr>
          <p:nvPr>
            <p:ph type="tbl" sz="quarter" idx="14"/>
          </p:nvPr>
        </p:nvSpPr>
        <p:spPr>
          <a:xfrm>
            <a:off x="838200" y="2209800"/>
            <a:ext cx="10208490" cy="3917950"/>
          </a:xfrm>
        </p:spPr>
        <p:txBody>
          <a:bodyPr/>
          <a:lstStyle>
            <a:lvl1pPr>
              <a:defRPr/>
            </a:lvl1pPr>
          </a:lstStyle>
          <a:p>
            <a:endParaRPr lang="sl-SI" dirty="0"/>
          </a:p>
        </p:txBody>
      </p:sp>
      <p:pic>
        <p:nvPicPr>
          <p:cNvPr id="3" name="Slika 2">
            <a:extLst>
              <a:ext uri="{FF2B5EF4-FFF2-40B4-BE49-F238E27FC236}">
                <a16:creationId xmlns:a16="http://schemas.microsoft.com/office/drawing/2014/main" id="{2C62FE0B-9AC8-6B0D-249D-B4FEFC4B23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1425873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slov z besedilom in slik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D8B27B-C6BF-E259-05E8-B66DDFA23EF1}"/>
              </a:ext>
            </a:extLst>
          </p:cNvPr>
          <p:cNvSpPr>
            <a:spLocks noGrp="1"/>
          </p:cNvSpPr>
          <p:nvPr>
            <p:ph type="title"/>
          </p:nvPr>
        </p:nvSpPr>
        <p:spPr>
          <a:xfrm>
            <a:off x="771526" y="1219199"/>
            <a:ext cx="3143250" cy="1476375"/>
          </a:xfrm>
        </p:spPr>
        <p:txBody>
          <a:bodyPr anchor="b">
            <a:noAutofit/>
          </a:bodyPr>
          <a:lstStyle>
            <a:lvl1pPr>
              <a:defRPr sz="3200" b="1">
                <a:solidFill>
                  <a:srgbClr val="E03127"/>
                </a:solidFill>
              </a:defRPr>
            </a:lvl1pPr>
          </a:lstStyle>
          <a:p>
            <a:r>
              <a:rPr lang="sl-SI" dirty="0"/>
              <a:t>Kliknite, če želite urediti slog naslova matrice</a:t>
            </a:r>
          </a:p>
        </p:txBody>
      </p:sp>
      <p:sp>
        <p:nvSpPr>
          <p:cNvPr id="3" name="Označba mesta vsebine 2">
            <a:extLst>
              <a:ext uri="{FF2B5EF4-FFF2-40B4-BE49-F238E27FC236}">
                <a16:creationId xmlns:a16="http://schemas.microsoft.com/office/drawing/2014/main" id="{9D1B10EA-C502-5769-743A-2F030138D062}"/>
              </a:ext>
            </a:extLst>
          </p:cNvPr>
          <p:cNvSpPr>
            <a:spLocks noGrp="1"/>
          </p:cNvSpPr>
          <p:nvPr>
            <p:ph idx="1"/>
          </p:nvPr>
        </p:nvSpPr>
        <p:spPr>
          <a:xfrm>
            <a:off x="771525" y="3019425"/>
            <a:ext cx="3143251" cy="2972412"/>
          </a:xfrm>
        </p:spPr>
        <p:txBody>
          <a:bodyPr/>
          <a:lstStyle>
            <a:lvl1pPr marL="0" indent="0">
              <a:buNone/>
              <a:defRPr sz="2000"/>
            </a:lvl1pPr>
            <a:lvl2pPr marL="685800" indent="-228600">
              <a:buClr>
                <a:srgbClr val="E03127"/>
              </a:buClr>
              <a:buFont typeface="Univerza Sans" panose="00000600000000000000" pitchFamily="2" charset="-18"/>
              <a:buChar char="→"/>
              <a:defRPr sz="1800"/>
            </a:lvl2pPr>
            <a:lvl3pPr marL="1143000" indent="-228600">
              <a:buClr>
                <a:srgbClr val="E03127"/>
              </a:buClr>
              <a:buFont typeface="Univerza Sans" panose="00000600000000000000" pitchFamily="2" charset="-18"/>
              <a:buChar char="→"/>
              <a:defRPr sz="1600"/>
            </a:lvl3pPr>
            <a:lvl4pPr marL="1600200" indent="-228600">
              <a:buClr>
                <a:srgbClr val="E03127"/>
              </a:buClr>
              <a:buFont typeface="Univerza Sans" panose="00000600000000000000" pitchFamily="2" charset="-18"/>
              <a:buChar char="→"/>
              <a:defRPr sz="1400"/>
            </a:lvl4pPr>
            <a:lvl5pPr marL="2057400" indent="-228600">
              <a:buClr>
                <a:srgbClr val="E03127"/>
              </a:buClr>
              <a:buFont typeface="Univerza Sans" panose="00000600000000000000" pitchFamily="2" charset="-18"/>
              <a:buChar char="→"/>
              <a:defRPr sz="1400"/>
            </a:lvl5pPr>
          </a:lstStyle>
          <a:p>
            <a:pPr lvl="0"/>
            <a:r>
              <a:rPr lang="sl-SI" dirty="0"/>
              <a:t>Kliknite za urejanje slogov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4" name="Označba mesta datuma 3">
            <a:extLst>
              <a:ext uri="{FF2B5EF4-FFF2-40B4-BE49-F238E27FC236}">
                <a16:creationId xmlns:a16="http://schemas.microsoft.com/office/drawing/2014/main" id="{6B5A1B92-59ED-D981-983B-D602C5812BC9}"/>
              </a:ext>
            </a:extLst>
          </p:cNvPr>
          <p:cNvSpPr>
            <a:spLocks noGrp="1"/>
          </p:cNvSpPr>
          <p:nvPr>
            <p:ph type="dt" sz="half" idx="10"/>
          </p:nvPr>
        </p:nvSpPr>
        <p:spPr/>
        <p:txBody>
          <a:bodyPr/>
          <a:lstStyle>
            <a:lvl1pPr>
              <a:defRPr/>
            </a:lvl1pPr>
          </a:lstStyle>
          <a:p>
            <a:fld id="{0540EF36-904E-4622-9A4D-9DA991BF4B76}" type="datetime1">
              <a:rPr lang="sl-SI" smtClean="0"/>
              <a:pPr/>
              <a:t>20. 11. 2024</a:t>
            </a:fld>
            <a:endParaRPr lang="sl-SI" dirty="0"/>
          </a:p>
        </p:txBody>
      </p:sp>
      <p:sp>
        <p:nvSpPr>
          <p:cNvPr id="5" name="Označba mesta noge 4">
            <a:extLst>
              <a:ext uri="{FF2B5EF4-FFF2-40B4-BE49-F238E27FC236}">
                <a16:creationId xmlns:a16="http://schemas.microsoft.com/office/drawing/2014/main" id="{72345608-34AF-7A81-1667-2305526D1BB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EEA2D6DB-33C3-2813-8AFF-77B7B5EDBB48}"/>
              </a:ext>
            </a:extLst>
          </p:cNvPr>
          <p:cNvSpPr>
            <a:spLocks noGrp="1"/>
          </p:cNvSpPr>
          <p:nvPr>
            <p:ph type="sldNum" sz="quarter" idx="12"/>
          </p:nvPr>
        </p:nvSpPr>
        <p:spPr/>
        <p:txBody>
          <a:bodyPr/>
          <a:lstStyle>
            <a:lvl1pPr>
              <a:defRPr sz="1400">
                <a:solidFill>
                  <a:srgbClr val="58595B"/>
                </a:solidFill>
              </a:defRPr>
            </a:lvl1pPr>
          </a:lstStyle>
          <a:p>
            <a:fld id="{BEF6EA49-1D49-4C98-B784-A96DA3E6E2D2}" type="slidenum">
              <a:rPr lang="sl-SI" smtClean="0"/>
              <a:pPr/>
              <a:t>‹#›</a:t>
            </a:fld>
            <a:endParaRPr lang="sl-SI" dirty="0"/>
          </a:p>
        </p:txBody>
      </p:sp>
      <p:sp>
        <p:nvSpPr>
          <p:cNvPr id="9" name="Označba mesta slike 8">
            <a:extLst>
              <a:ext uri="{FF2B5EF4-FFF2-40B4-BE49-F238E27FC236}">
                <a16:creationId xmlns:a16="http://schemas.microsoft.com/office/drawing/2014/main" id="{35977274-6061-E50D-23A6-968F48C3F9A9}"/>
              </a:ext>
            </a:extLst>
          </p:cNvPr>
          <p:cNvSpPr>
            <a:spLocks noGrp="1"/>
          </p:cNvSpPr>
          <p:nvPr>
            <p:ph type="pic" sz="quarter" idx="13"/>
          </p:nvPr>
        </p:nvSpPr>
        <p:spPr>
          <a:xfrm>
            <a:off x="4343400" y="1219199"/>
            <a:ext cx="7029450" cy="4772638"/>
          </a:xfrm>
        </p:spPr>
        <p:txBody>
          <a:bodyPr/>
          <a:lstStyle>
            <a:lvl1pPr>
              <a:defRPr/>
            </a:lvl1pPr>
          </a:lstStyle>
          <a:p>
            <a:endParaRPr lang="sl-SI" dirty="0"/>
          </a:p>
        </p:txBody>
      </p:sp>
      <p:sp>
        <p:nvSpPr>
          <p:cNvPr id="8" name="Označba mesta besedila 21">
            <a:extLst>
              <a:ext uri="{FF2B5EF4-FFF2-40B4-BE49-F238E27FC236}">
                <a16:creationId xmlns:a16="http://schemas.microsoft.com/office/drawing/2014/main" id="{A62ACB86-204F-0DD9-9D36-28D6CDD9B3EB}"/>
              </a:ext>
            </a:extLst>
          </p:cNvPr>
          <p:cNvSpPr>
            <a:spLocks noGrp="1"/>
          </p:cNvSpPr>
          <p:nvPr>
            <p:ph type="body" sz="quarter" idx="16" hasCustomPrompt="1"/>
          </p:nvPr>
        </p:nvSpPr>
        <p:spPr>
          <a:xfrm>
            <a:off x="4343400" y="6127749"/>
            <a:ext cx="2924591"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Podatki o fotografiji</a:t>
            </a:r>
          </a:p>
        </p:txBody>
      </p:sp>
      <p:pic>
        <p:nvPicPr>
          <p:cNvPr id="7" name="Slika 6">
            <a:extLst>
              <a:ext uri="{FF2B5EF4-FFF2-40B4-BE49-F238E27FC236}">
                <a16:creationId xmlns:a16="http://schemas.microsoft.com/office/drawing/2014/main" id="{08FC5DCF-A503-6923-A8C5-1E521837EC2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804546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slov s primerjavo in sliko">
    <p:spTree>
      <p:nvGrpSpPr>
        <p:cNvPr id="1" name=""/>
        <p:cNvGrpSpPr/>
        <p:nvPr/>
      </p:nvGrpSpPr>
      <p:grpSpPr>
        <a:xfrm>
          <a:off x="0" y="0"/>
          <a:ext cx="0" cy="0"/>
          <a:chOff x="0" y="0"/>
          <a:chExt cx="0" cy="0"/>
        </a:xfrm>
      </p:grpSpPr>
      <p:sp>
        <p:nvSpPr>
          <p:cNvPr id="18" name="Označba mesta besedila 17">
            <a:extLst>
              <a:ext uri="{FF2B5EF4-FFF2-40B4-BE49-F238E27FC236}">
                <a16:creationId xmlns:a16="http://schemas.microsoft.com/office/drawing/2014/main" id="{93FF2A77-574E-EC58-2F28-891C14767057}"/>
              </a:ext>
            </a:extLst>
          </p:cNvPr>
          <p:cNvSpPr>
            <a:spLocks noGrp="1"/>
          </p:cNvSpPr>
          <p:nvPr>
            <p:ph type="body" sz="quarter" idx="15" hasCustomPrompt="1"/>
          </p:nvPr>
        </p:nvSpPr>
        <p:spPr>
          <a:xfrm>
            <a:off x="6077526" y="953222"/>
            <a:ext cx="5292437" cy="1090035"/>
          </a:xfrm>
        </p:spPr>
        <p:txBody>
          <a:bodyPr>
            <a:normAutofit/>
          </a:bodyPr>
          <a:lstStyle>
            <a:lvl1pPr marL="0" indent="0">
              <a:buNone/>
              <a:defRPr sz="3200" b="1">
                <a:solidFill>
                  <a:srgbClr val="E03127"/>
                </a:solidFill>
              </a:defRPr>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naslov </a:t>
            </a:r>
          </a:p>
        </p:txBody>
      </p:sp>
      <p:sp>
        <p:nvSpPr>
          <p:cNvPr id="15" name="Označba mesta slike 14">
            <a:extLst>
              <a:ext uri="{FF2B5EF4-FFF2-40B4-BE49-F238E27FC236}">
                <a16:creationId xmlns:a16="http://schemas.microsoft.com/office/drawing/2014/main" id="{8D33FC52-BA78-6B79-0A57-8EAEE14BD626}"/>
              </a:ext>
            </a:extLst>
          </p:cNvPr>
          <p:cNvSpPr>
            <a:spLocks noGrp="1"/>
          </p:cNvSpPr>
          <p:nvPr>
            <p:ph type="pic" sz="quarter" idx="13"/>
          </p:nvPr>
        </p:nvSpPr>
        <p:spPr>
          <a:xfrm>
            <a:off x="-1" y="0"/>
            <a:ext cx="5209310" cy="6858000"/>
          </a:xfrm>
        </p:spPr>
        <p:txBody>
          <a:bodyPr/>
          <a:lstStyle>
            <a:lvl1pPr>
              <a:defRPr/>
            </a:lvl1pPr>
          </a:lstStyle>
          <a:p>
            <a:endParaRPr lang="sl-SI" dirty="0"/>
          </a:p>
        </p:txBody>
      </p:sp>
      <p:sp>
        <p:nvSpPr>
          <p:cNvPr id="5" name="Označba mesta datuma 4">
            <a:extLst>
              <a:ext uri="{FF2B5EF4-FFF2-40B4-BE49-F238E27FC236}">
                <a16:creationId xmlns:a16="http://schemas.microsoft.com/office/drawing/2014/main" id="{39DFEC20-0F16-9588-9806-7BEFCADF0FD8}"/>
              </a:ext>
            </a:extLst>
          </p:cNvPr>
          <p:cNvSpPr>
            <a:spLocks noGrp="1"/>
          </p:cNvSpPr>
          <p:nvPr>
            <p:ph type="dt" sz="half" idx="10"/>
          </p:nvPr>
        </p:nvSpPr>
        <p:spPr/>
        <p:txBody>
          <a:bodyPr/>
          <a:lstStyle>
            <a:lvl1pPr>
              <a:defRPr/>
            </a:lvl1pPr>
          </a:lstStyle>
          <a:p>
            <a:fld id="{48214F07-EEDA-4908-8795-EA035F0EA6C3}" type="datetime1">
              <a:rPr lang="sl-SI" smtClean="0"/>
              <a:pPr/>
              <a:t>20. 11. 2024</a:t>
            </a:fld>
            <a:endParaRPr lang="sl-SI" dirty="0"/>
          </a:p>
        </p:txBody>
      </p:sp>
      <p:sp>
        <p:nvSpPr>
          <p:cNvPr id="6" name="Označba mesta noge 5">
            <a:extLst>
              <a:ext uri="{FF2B5EF4-FFF2-40B4-BE49-F238E27FC236}">
                <a16:creationId xmlns:a16="http://schemas.microsoft.com/office/drawing/2014/main" id="{91B5940D-D8BE-DE0A-4D9E-125DC141E372}"/>
              </a:ext>
            </a:extLst>
          </p:cNvPr>
          <p:cNvSpPr>
            <a:spLocks noGrp="1"/>
          </p:cNvSpPr>
          <p:nvPr>
            <p:ph type="ftr" sz="quarter" idx="11"/>
          </p:nvPr>
        </p:nvSpPr>
        <p:spPr/>
        <p:txBody>
          <a:bodyPr/>
          <a:lstStyle>
            <a:lvl1pPr>
              <a:defRPr/>
            </a:lvl1pPr>
          </a:lstStyle>
          <a:p>
            <a:endParaRPr lang="sl-SI" dirty="0"/>
          </a:p>
        </p:txBody>
      </p:sp>
      <p:sp>
        <p:nvSpPr>
          <p:cNvPr id="7" name="Označba mesta številke diapozitiva 6">
            <a:extLst>
              <a:ext uri="{FF2B5EF4-FFF2-40B4-BE49-F238E27FC236}">
                <a16:creationId xmlns:a16="http://schemas.microsoft.com/office/drawing/2014/main" id="{45EC364D-C2A8-041E-6B72-49867704A2DB}"/>
              </a:ext>
            </a:extLst>
          </p:cNvPr>
          <p:cNvSpPr>
            <a:spLocks noGrp="1"/>
          </p:cNvSpPr>
          <p:nvPr>
            <p:ph type="sldNum" sz="quarter" idx="12"/>
          </p:nvPr>
        </p:nvSpPr>
        <p:spPr/>
        <p:txBody>
          <a:bodyPr/>
          <a:lstStyle>
            <a:lvl1pPr>
              <a:defRPr>
                <a:solidFill>
                  <a:srgbClr val="58595B"/>
                </a:solidFill>
              </a:defRPr>
            </a:lvl1pPr>
          </a:lstStyle>
          <a:p>
            <a:fld id="{BEF6EA49-1D49-4C98-B784-A96DA3E6E2D2}" type="slidenum">
              <a:rPr lang="sl-SI" smtClean="0"/>
              <a:pPr/>
              <a:t>‹#›</a:t>
            </a:fld>
            <a:endParaRPr lang="sl-SI" dirty="0"/>
          </a:p>
        </p:txBody>
      </p:sp>
      <p:sp>
        <p:nvSpPr>
          <p:cNvPr id="14" name="Označba mesta vsebine 2">
            <a:extLst>
              <a:ext uri="{FF2B5EF4-FFF2-40B4-BE49-F238E27FC236}">
                <a16:creationId xmlns:a16="http://schemas.microsoft.com/office/drawing/2014/main" id="{6E9642D2-2FC2-214E-5FE1-5D2A7206DB7A}"/>
              </a:ext>
            </a:extLst>
          </p:cNvPr>
          <p:cNvSpPr>
            <a:spLocks noGrp="1"/>
          </p:cNvSpPr>
          <p:nvPr>
            <p:ph sz="half" idx="14" hasCustomPrompt="1"/>
          </p:nvPr>
        </p:nvSpPr>
        <p:spPr>
          <a:xfrm>
            <a:off x="6077527" y="2179782"/>
            <a:ext cx="5292436" cy="3811443"/>
          </a:xfrm>
        </p:spPr>
        <p:txBody>
          <a:bodyPr/>
          <a:lstStyle>
            <a:lvl1pPr marL="0" indent="0">
              <a:buFont typeface="Arial" panose="020B0604020202020204" pitchFamily="34" charset="0"/>
              <a:buNone/>
              <a:defRPr sz="2000"/>
            </a:lvl1pPr>
            <a:lvl2pPr marL="685800" indent="-228600">
              <a:buClr>
                <a:srgbClr val="E03127"/>
              </a:buClr>
              <a:buFont typeface="Univerza Sans" panose="00000600000000000000" pitchFamily="2" charset="-18"/>
              <a:buChar char="→"/>
              <a:defRPr sz="1800"/>
            </a:lvl2pPr>
            <a:lvl3pPr marL="1143000" indent="-228600">
              <a:buClr>
                <a:srgbClr val="E03127"/>
              </a:buClr>
              <a:buFont typeface="Univerza Sans" panose="00000600000000000000" pitchFamily="2" charset="-18"/>
              <a:buChar char="→"/>
              <a:defRPr sz="1600"/>
            </a:lvl3pPr>
            <a:lvl4pPr marL="1600200" indent="-228600">
              <a:buClr>
                <a:srgbClr val="E03127"/>
              </a:buClr>
              <a:buFont typeface="Univerza Sans" panose="00000600000000000000" pitchFamily="2" charset="-18"/>
              <a:buChar char="→"/>
              <a:defRPr sz="1400"/>
            </a:lvl4pPr>
            <a:lvl5pPr marL="2057400" indent="-228600">
              <a:buClr>
                <a:srgbClr val="E03127"/>
              </a:buClr>
              <a:buFont typeface="Univerza Sans" panose="00000600000000000000" pitchFamily="2" charset="-18"/>
              <a:buChar char="→"/>
              <a:defRPr sz="1400"/>
            </a:lvl5pPr>
          </a:lstStyle>
          <a:p>
            <a:pPr lvl="0"/>
            <a:r>
              <a:rPr lang="sl-SI" dirty="0"/>
              <a:t>Kliknite, če želite dodati besedilo</a:t>
            </a:r>
          </a:p>
          <a:p>
            <a:pPr lvl="0"/>
            <a:r>
              <a:rPr lang="sl-SI" dirty="0"/>
              <a:t>Navajate lahko tudi po alinejah</a:t>
            </a:r>
          </a:p>
          <a:p>
            <a:pPr lvl="0"/>
            <a:endParaRPr lang="sl-SI" dirty="0"/>
          </a:p>
        </p:txBody>
      </p:sp>
      <p:sp>
        <p:nvSpPr>
          <p:cNvPr id="22" name="Označba mesta besedila 21">
            <a:extLst>
              <a:ext uri="{FF2B5EF4-FFF2-40B4-BE49-F238E27FC236}">
                <a16:creationId xmlns:a16="http://schemas.microsoft.com/office/drawing/2014/main" id="{6A3BDBCE-07C4-5045-D04B-E774EC2CE8AA}"/>
              </a:ext>
            </a:extLst>
          </p:cNvPr>
          <p:cNvSpPr>
            <a:spLocks noGrp="1"/>
          </p:cNvSpPr>
          <p:nvPr>
            <p:ph type="body" sz="quarter" idx="16" hasCustomPrompt="1"/>
          </p:nvPr>
        </p:nvSpPr>
        <p:spPr>
          <a:xfrm>
            <a:off x="6077526" y="6145934"/>
            <a:ext cx="2924591"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Podatki o fotografiji</a:t>
            </a:r>
          </a:p>
        </p:txBody>
      </p:sp>
      <p:pic>
        <p:nvPicPr>
          <p:cNvPr id="2" name="Slika 1">
            <a:extLst>
              <a:ext uri="{FF2B5EF4-FFF2-40B4-BE49-F238E27FC236}">
                <a16:creationId xmlns:a16="http://schemas.microsoft.com/office/drawing/2014/main" id="{ED87DDD7-4483-7E94-D9D4-CD78AAE802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696443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slov in besedilo s primerjavo (rdeč)">
    <p:spTree>
      <p:nvGrpSpPr>
        <p:cNvPr id="1" name=""/>
        <p:cNvGrpSpPr/>
        <p:nvPr/>
      </p:nvGrpSpPr>
      <p:grpSpPr>
        <a:xfrm>
          <a:off x="0" y="0"/>
          <a:ext cx="0" cy="0"/>
          <a:chOff x="0" y="0"/>
          <a:chExt cx="0" cy="0"/>
        </a:xfrm>
      </p:grpSpPr>
      <p:sp>
        <p:nvSpPr>
          <p:cNvPr id="16" name="Pravokotnik 15">
            <a:extLst>
              <a:ext uri="{FF2B5EF4-FFF2-40B4-BE49-F238E27FC236}">
                <a16:creationId xmlns:a16="http://schemas.microsoft.com/office/drawing/2014/main" id="{87FF2D62-9397-3CF5-34C2-80825051D8EA}"/>
              </a:ext>
            </a:extLst>
          </p:cNvPr>
          <p:cNvSpPr/>
          <p:nvPr userDrawn="1"/>
        </p:nvSpPr>
        <p:spPr>
          <a:xfrm>
            <a:off x="0" y="0"/>
            <a:ext cx="12192000" cy="1781855"/>
          </a:xfrm>
          <a:prstGeom prst="rect">
            <a:avLst/>
          </a:prstGeom>
          <a:solidFill>
            <a:srgbClr val="E031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2" name="Slika 1">
            <a:extLst>
              <a:ext uri="{FF2B5EF4-FFF2-40B4-BE49-F238E27FC236}">
                <a16:creationId xmlns:a16="http://schemas.microsoft.com/office/drawing/2014/main" id="{C2038D83-065F-4BD9-E31B-1D519213DC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
        <p:nvSpPr>
          <p:cNvPr id="4" name="Označba mesta noge 7">
            <a:extLst>
              <a:ext uri="{FF2B5EF4-FFF2-40B4-BE49-F238E27FC236}">
                <a16:creationId xmlns:a16="http://schemas.microsoft.com/office/drawing/2014/main" id="{968DD918-8FC4-CAAB-7E5E-7AB4E14F5AC8}"/>
              </a:ext>
            </a:extLst>
          </p:cNvPr>
          <p:cNvSpPr>
            <a:spLocks noGrp="1"/>
          </p:cNvSpPr>
          <p:nvPr>
            <p:ph type="ftr" sz="quarter" idx="11"/>
          </p:nvPr>
        </p:nvSpPr>
        <p:spPr>
          <a:xfrm>
            <a:off x="3989504" y="6372797"/>
            <a:ext cx="4114800" cy="365125"/>
          </a:xfrm>
        </p:spPr>
        <p:txBody>
          <a:bodyPr/>
          <a:lstStyle>
            <a:lvl1pPr>
              <a:defRPr/>
            </a:lvl1pPr>
          </a:lstStyle>
          <a:p>
            <a:r>
              <a:rPr lang="en-GB" dirty="0"/>
              <a:t>david.modic@fri.uni-lj.si</a:t>
            </a:r>
            <a:endParaRPr lang="sl-SI" dirty="0"/>
          </a:p>
        </p:txBody>
      </p:sp>
      <p:sp>
        <p:nvSpPr>
          <p:cNvPr id="6" name="Označba mesta številke diapozitiva 8">
            <a:extLst>
              <a:ext uri="{FF2B5EF4-FFF2-40B4-BE49-F238E27FC236}">
                <a16:creationId xmlns:a16="http://schemas.microsoft.com/office/drawing/2014/main" id="{7F8B8F5F-D6F9-4F19-E7AD-068B104A9BCE}"/>
              </a:ext>
            </a:extLst>
          </p:cNvPr>
          <p:cNvSpPr>
            <a:spLocks noGrp="1"/>
          </p:cNvSpPr>
          <p:nvPr>
            <p:ph type="sldNum" sz="quarter" idx="12"/>
          </p:nvPr>
        </p:nvSpPr>
        <p:spPr>
          <a:xfrm>
            <a:off x="10650888" y="6372796"/>
            <a:ext cx="764310" cy="365125"/>
          </a:xfrm>
        </p:spPr>
        <p:txBody>
          <a:bodyPr/>
          <a:lstStyle>
            <a:lvl1pPr>
              <a:defRPr/>
            </a:lvl1pPr>
          </a:lstStyle>
          <a:p>
            <a:fld id="{BEF6EA49-1D49-4C98-B784-A96DA3E6E2D2}" type="slidenum">
              <a:rPr lang="sl-SI" smtClean="0"/>
              <a:pPr/>
              <a:t>‹#›</a:t>
            </a:fld>
            <a:endParaRPr lang="sl-SI" dirty="0"/>
          </a:p>
        </p:txBody>
      </p:sp>
      <p:sp>
        <p:nvSpPr>
          <p:cNvPr id="12" name="Naslov 1">
            <a:extLst>
              <a:ext uri="{FF2B5EF4-FFF2-40B4-BE49-F238E27FC236}">
                <a16:creationId xmlns:a16="http://schemas.microsoft.com/office/drawing/2014/main" id="{BAE90A00-6D92-A9A0-14A4-9197C6AD322F}"/>
              </a:ext>
            </a:extLst>
          </p:cNvPr>
          <p:cNvSpPr>
            <a:spLocks noGrp="1"/>
          </p:cNvSpPr>
          <p:nvPr>
            <p:ph type="title"/>
          </p:nvPr>
        </p:nvSpPr>
        <p:spPr>
          <a:xfrm>
            <a:off x="722429" y="697484"/>
            <a:ext cx="10580687" cy="919163"/>
          </a:xfrm>
        </p:spPr>
        <p:txBody>
          <a:bodyPr anchor="b">
            <a:normAutofit/>
          </a:bodyPr>
          <a:lstStyle>
            <a:lvl1pPr>
              <a:defRPr sz="3200" b="1">
                <a:solidFill>
                  <a:schemeClr val="bg1"/>
                </a:solidFill>
              </a:defRPr>
            </a:lvl1pPr>
          </a:lstStyle>
          <a:p>
            <a:r>
              <a:rPr lang="sl-SI" dirty="0"/>
              <a:t>Kliknite, če želite urediti slog naslova matrice</a:t>
            </a:r>
          </a:p>
        </p:txBody>
      </p:sp>
      <p:sp>
        <p:nvSpPr>
          <p:cNvPr id="13" name="Text Placeholder 8">
            <a:extLst>
              <a:ext uri="{FF2B5EF4-FFF2-40B4-BE49-F238E27FC236}">
                <a16:creationId xmlns:a16="http://schemas.microsoft.com/office/drawing/2014/main" id="{2654505E-1426-9A27-3A09-276DB2674AAE}"/>
              </a:ext>
            </a:extLst>
          </p:cNvPr>
          <p:cNvSpPr>
            <a:spLocks noGrp="1"/>
          </p:cNvSpPr>
          <p:nvPr>
            <p:ph type="body" sz="quarter" idx="13"/>
          </p:nvPr>
        </p:nvSpPr>
        <p:spPr>
          <a:xfrm>
            <a:off x="695189" y="1912527"/>
            <a:ext cx="10720009" cy="4369708"/>
          </a:xfrm>
        </p:spPr>
        <p:txBody>
          <a:bodyPr lIns="0" tIns="0" rIns="0" bIns="0"/>
          <a:lstStyle>
            <a:lvl1pPr marL="453400" indent="-453400">
              <a:lnSpc>
                <a:spcPct val="85000"/>
              </a:lnSpc>
              <a:spcBef>
                <a:spcPts val="0"/>
              </a:spcBef>
              <a:spcAft>
                <a:spcPts val="752"/>
              </a:spcAft>
              <a:buClr>
                <a:srgbClr val="E03127"/>
              </a:buClr>
              <a:buFont typeface="Wingdings" panose="05000000000000000000" pitchFamily="2" charset="2"/>
              <a:buChar char="§"/>
              <a:defRPr/>
            </a:lvl1pPr>
            <a:lvl2pPr marL="666666" indent="-453400">
              <a:lnSpc>
                <a:spcPct val="85000"/>
              </a:lnSpc>
              <a:spcBef>
                <a:spcPts val="0"/>
              </a:spcBef>
              <a:spcAft>
                <a:spcPts val="752"/>
              </a:spcAft>
              <a:buClr>
                <a:srgbClr val="E03127"/>
              </a:buClr>
              <a:buFont typeface="Wingdings" panose="05000000000000000000" pitchFamily="2" charset="2"/>
              <a:buChar char="§"/>
              <a:defRPr sz="2800"/>
            </a:lvl2pPr>
            <a:lvl3pPr marL="851384" indent="-453400">
              <a:lnSpc>
                <a:spcPct val="85000"/>
              </a:lnSpc>
              <a:spcBef>
                <a:spcPts val="0"/>
              </a:spcBef>
              <a:spcAft>
                <a:spcPts val="752"/>
              </a:spcAft>
              <a:buClr>
                <a:srgbClr val="E03127"/>
              </a:buClr>
              <a:buFont typeface="Wingdings" panose="05000000000000000000" pitchFamily="2" charset="2"/>
              <a:buChar char="§"/>
              <a:defRPr sz="2400"/>
            </a:lvl3pPr>
            <a:lvl4pPr marL="1036102" indent="-453400">
              <a:lnSpc>
                <a:spcPct val="85000"/>
              </a:lnSpc>
              <a:spcBef>
                <a:spcPts val="0"/>
              </a:spcBef>
              <a:spcAft>
                <a:spcPts val="752"/>
              </a:spcAft>
              <a:buClr>
                <a:srgbClr val="E03127"/>
              </a:buClr>
              <a:buFont typeface="Wingdings" panose="05000000000000000000" pitchFamily="2" charset="2"/>
              <a:buChar char="§"/>
              <a:defRPr sz="2000"/>
            </a:lvl4pPr>
            <a:lvl5pPr marL="1235934" indent="-453400">
              <a:lnSpc>
                <a:spcPct val="85000"/>
              </a:lnSpc>
              <a:spcBef>
                <a:spcPts val="0"/>
              </a:spcBef>
              <a:spcAft>
                <a:spcPts val="752"/>
              </a:spcAft>
              <a:buClr>
                <a:srgbClr val="E03127"/>
              </a:buClr>
              <a:buFont typeface="Wingdings" panose="05000000000000000000" pitchFamily="2" charset="2"/>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99418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aslov in besedilo s primerjavo (siv)">
    <p:spTree>
      <p:nvGrpSpPr>
        <p:cNvPr id="1" name=""/>
        <p:cNvGrpSpPr/>
        <p:nvPr/>
      </p:nvGrpSpPr>
      <p:grpSpPr>
        <a:xfrm>
          <a:off x="0" y="0"/>
          <a:ext cx="0" cy="0"/>
          <a:chOff x="0" y="0"/>
          <a:chExt cx="0" cy="0"/>
        </a:xfrm>
      </p:grpSpPr>
      <p:sp>
        <p:nvSpPr>
          <p:cNvPr id="16" name="Pravokotnik 15">
            <a:extLst>
              <a:ext uri="{FF2B5EF4-FFF2-40B4-BE49-F238E27FC236}">
                <a16:creationId xmlns:a16="http://schemas.microsoft.com/office/drawing/2014/main" id="{87FF2D62-9397-3CF5-34C2-80825051D8EA}"/>
              </a:ext>
            </a:extLst>
          </p:cNvPr>
          <p:cNvSpPr/>
          <p:nvPr userDrawn="1"/>
        </p:nvSpPr>
        <p:spPr>
          <a:xfrm>
            <a:off x="0" y="0"/>
            <a:ext cx="12192000" cy="1781855"/>
          </a:xfrm>
          <a:prstGeom prst="rect">
            <a:avLst/>
          </a:prstGeom>
          <a:solidFill>
            <a:srgbClr val="5859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7" name="Označba mesta datuma 6">
            <a:extLst>
              <a:ext uri="{FF2B5EF4-FFF2-40B4-BE49-F238E27FC236}">
                <a16:creationId xmlns:a16="http://schemas.microsoft.com/office/drawing/2014/main" id="{7CEBBCF0-5B12-FA1C-CF82-00EC1EFB93C6}"/>
              </a:ext>
            </a:extLst>
          </p:cNvPr>
          <p:cNvSpPr>
            <a:spLocks noGrp="1"/>
          </p:cNvSpPr>
          <p:nvPr>
            <p:ph type="dt" sz="half" idx="10"/>
          </p:nvPr>
        </p:nvSpPr>
        <p:spPr/>
        <p:txBody>
          <a:bodyPr/>
          <a:lstStyle>
            <a:lvl1pPr>
              <a:defRPr/>
            </a:lvl1pPr>
          </a:lstStyle>
          <a:p>
            <a:fld id="{F401F209-735E-48CA-85CE-0A0508F1D7BF}" type="datetime1">
              <a:rPr lang="sl-SI" smtClean="0"/>
              <a:pPr/>
              <a:t>20. 11. 2024</a:t>
            </a:fld>
            <a:endParaRPr lang="sl-SI" dirty="0"/>
          </a:p>
        </p:txBody>
      </p:sp>
      <p:sp>
        <p:nvSpPr>
          <p:cNvPr id="8" name="Označba mesta noge 7">
            <a:extLst>
              <a:ext uri="{FF2B5EF4-FFF2-40B4-BE49-F238E27FC236}">
                <a16:creationId xmlns:a16="http://schemas.microsoft.com/office/drawing/2014/main" id="{12A1AF04-FC86-E0BC-0DD7-FB5226FE2B96}"/>
              </a:ext>
            </a:extLst>
          </p:cNvPr>
          <p:cNvSpPr>
            <a:spLocks noGrp="1"/>
          </p:cNvSpPr>
          <p:nvPr>
            <p:ph type="ftr" sz="quarter" idx="11"/>
          </p:nvPr>
        </p:nvSpPr>
        <p:spPr/>
        <p:txBody>
          <a:bodyPr/>
          <a:lstStyle>
            <a:lvl1pPr>
              <a:defRPr/>
            </a:lvl1pPr>
          </a:lstStyle>
          <a:p>
            <a:r>
              <a:rPr lang="en-GB" dirty="0"/>
              <a:t>david.modic@fri.uni-lj.si</a:t>
            </a:r>
            <a:endParaRPr lang="sl-SI" dirty="0"/>
          </a:p>
        </p:txBody>
      </p:sp>
      <p:sp>
        <p:nvSpPr>
          <p:cNvPr id="9" name="Označba mesta številke diapozitiva 8">
            <a:extLst>
              <a:ext uri="{FF2B5EF4-FFF2-40B4-BE49-F238E27FC236}">
                <a16:creationId xmlns:a16="http://schemas.microsoft.com/office/drawing/2014/main" id="{7ECA7BD9-2FF1-9B59-8D03-BFB0B5259384}"/>
              </a:ext>
            </a:extLst>
          </p:cNvPr>
          <p:cNvSpPr>
            <a:spLocks noGrp="1"/>
          </p:cNvSpPr>
          <p:nvPr>
            <p:ph type="sldNum" sz="quarter" idx="12"/>
          </p:nvPr>
        </p:nvSpPr>
        <p:spPr>
          <a:xfrm>
            <a:off x="10699984" y="6359461"/>
            <a:ext cx="764310" cy="365125"/>
          </a:xfrm>
        </p:spPr>
        <p:txBody>
          <a:bodyPr/>
          <a:lstStyle>
            <a:lvl1pPr>
              <a:defRPr/>
            </a:lvl1pPr>
          </a:lstStyle>
          <a:p>
            <a:fld id="{BEF6EA49-1D49-4C98-B784-A96DA3E6E2D2}" type="slidenum">
              <a:rPr lang="sl-SI" smtClean="0"/>
              <a:pPr/>
              <a:t>‹#›</a:t>
            </a:fld>
            <a:endParaRPr lang="sl-SI" dirty="0"/>
          </a:p>
        </p:txBody>
      </p:sp>
      <p:sp>
        <p:nvSpPr>
          <p:cNvPr id="15" name="Naslov 1">
            <a:extLst>
              <a:ext uri="{FF2B5EF4-FFF2-40B4-BE49-F238E27FC236}">
                <a16:creationId xmlns:a16="http://schemas.microsoft.com/office/drawing/2014/main" id="{11DD9E87-9CC5-0017-45DD-1563015BE722}"/>
              </a:ext>
            </a:extLst>
          </p:cNvPr>
          <p:cNvSpPr>
            <a:spLocks noGrp="1"/>
          </p:cNvSpPr>
          <p:nvPr>
            <p:ph type="title"/>
          </p:nvPr>
        </p:nvSpPr>
        <p:spPr>
          <a:xfrm>
            <a:off x="744285" y="406521"/>
            <a:ext cx="10580687" cy="919163"/>
          </a:xfrm>
        </p:spPr>
        <p:txBody>
          <a:bodyPr anchor="b">
            <a:normAutofit/>
          </a:bodyPr>
          <a:lstStyle>
            <a:lvl1pPr>
              <a:defRPr sz="3200" b="1">
                <a:solidFill>
                  <a:srgbClr val="FF0000"/>
                </a:solidFill>
              </a:defRPr>
            </a:lvl1pPr>
          </a:lstStyle>
          <a:p>
            <a:r>
              <a:rPr lang="sl-SI" dirty="0"/>
              <a:t>Kliknite, če želite urediti slog naslova matrice</a:t>
            </a:r>
          </a:p>
        </p:txBody>
      </p:sp>
      <p:pic>
        <p:nvPicPr>
          <p:cNvPr id="2" name="Slika 1">
            <a:extLst>
              <a:ext uri="{FF2B5EF4-FFF2-40B4-BE49-F238E27FC236}">
                <a16:creationId xmlns:a16="http://schemas.microsoft.com/office/drawing/2014/main" id="{04630F52-06D0-A195-F753-87DFC22848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
        <p:nvSpPr>
          <p:cNvPr id="4" name="Text Placeholder 8">
            <a:extLst>
              <a:ext uri="{FF2B5EF4-FFF2-40B4-BE49-F238E27FC236}">
                <a16:creationId xmlns:a16="http://schemas.microsoft.com/office/drawing/2014/main" id="{84D5CE6A-8B94-A55B-205D-24E91A21E8BB}"/>
              </a:ext>
            </a:extLst>
          </p:cNvPr>
          <p:cNvSpPr>
            <a:spLocks noGrp="1"/>
          </p:cNvSpPr>
          <p:nvPr>
            <p:ph type="body" sz="quarter" idx="13"/>
          </p:nvPr>
        </p:nvSpPr>
        <p:spPr>
          <a:xfrm>
            <a:off x="744285" y="1896080"/>
            <a:ext cx="10720009" cy="4369708"/>
          </a:xfrm>
        </p:spPr>
        <p:txBody>
          <a:bodyPr lIns="0" tIns="0" rIns="0" bIns="0"/>
          <a:lstStyle>
            <a:lvl1pPr marL="453400" indent="-453400">
              <a:lnSpc>
                <a:spcPct val="85000"/>
              </a:lnSpc>
              <a:spcBef>
                <a:spcPts val="0"/>
              </a:spcBef>
              <a:spcAft>
                <a:spcPts val="752"/>
              </a:spcAft>
              <a:buClr>
                <a:srgbClr val="E03127"/>
              </a:buClr>
              <a:buFont typeface="Wingdings" panose="05000000000000000000" pitchFamily="2" charset="2"/>
              <a:buChar char="§"/>
              <a:defRPr/>
            </a:lvl1pPr>
            <a:lvl2pPr marL="666666" indent="-453400">
              <a:lnSpc>
                <a:spcPct val="85000"/>
              </a:lnSpc>
              <a:spcBef>
                <a:spcPts val="0"/>
              </a:spcBef>
              <a:spcAft>
                <a:spcPts val="752"/>
              </a:spcAft>
              <a:buClr>
                <a:srgbClr val="E03127"/>
              </a:buClr>
              <a:buFont typeface="Wingdings" panose="05000000000000000000" pitchFamily="2" charset="2"/>
              <a:buChar char="§"/>
              <a:defRPr sz="2800"/>
            </a:lvl2pPr>
            <a:lvl3pPr marL="851384" indent="-453400">
              <a:lnSpc>
                <a:spcPct val="85000"/>
              </a:lnSpc>
              <a:spcBef>
                <a:spcPts val="0"/>
              </a:spcBef>
              <a:spcAft>
                <a:spcPts val="752"/>
              </a:spcAft>
              <a:buClr>
                <a:srgbClr val="E03127"/>
              </a:buClr>
              <a:buFont typeface="Wingdings" panose="05000000000000000000" pitchFamily="2" charset="2"/>
              <a:buChar char="§"/>
              <a:defRPr sz="2400"/>
            </a:lvl3pPr>
            <a:lvl4pPr marL="1036102" indent="-453400">
              <a:lnSpc>
                <a:spcPct val="85000"/>
              </a:lnSpc>
              <a:spcBef>
                <a:spcPts val="0"/>
              </a:spcBef>
              <a:spcAft>
                <a:spcPts val="752"/>
              </a:spcAft>
              <a:buClr>
                <a:srgbClr val="E03127"/>
              </a:buClr>
              <a:buFont typeface="Wingdings" panose="05000000000000000000" pitchFamily="2" charset="2"/>
              <a:buChar char="§"/>
              <a:defRPr sz="2000"/>
            </a:lvl4pPr>
            <a:lvl5pPr marL="1235934" indent="-453400">
              <a:lnSpc>
                <a:spcPct val="85000"/>
              </a:lnSpc>
              <a:spcBef>
                <a:spcPts val="0"/>
              </a:spcBef>
              <a:spcAft>
                <a:spcPts val="752"/>
              </a:spcAft>
              <a:buClr>
                <a:srgbClr val="E03127"/>
              </a:buClr>
              <a:buFont typeface="Wingdings" panose="05000000000000000000" pitchFamily="2" charset="2"/>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91789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itat (siv)">
    <p:bg>
      <p:bgPr>
        <a:solidFill>
          <a:srgbClr val="58595B"/>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CE0332E-C593-3CF1-DC65-48DDA49A2F60}"/>
              </a:ext>
            </a:extLst>
          </p:cNvPr>
          <p:cNvSpPr>
            <a:spLocks noGrp="1"/>
          </p:cNvSpPr>
          <p:nvPr>
            <p:ph type="title" hasCustomPrompt="1"/>
          </p:nvPr>
        </p:nvSpPr>
        <p:spPr>
          <a:xfrm>
            <a:off x="1632858" y="1676400"/>
            <a:ext cx="8806542" cy="3494314"/>
          </a:xfrm>
        </p:spPr>
        <p:txBody>
          <a:bodyPr>
            <a:normAutofit/>
          </a:bodyPr>
          <a:lstStyle>
            <a:lvl1pPr algn="l">
              <a:defRPr sz="3200" b="1">
                <a:solidFill>
                  <a:schemeClr val="bg1"/>
                </a:solidFill>
              </a:defRPr>
            </a:lvl1pPr>
          </a:lstStyle>
          <a:p>
            <a:r>
              <a:rPr lang="sl-SI" dirty="0"/>
              <a:t>Kliknite, če želite dodati citat</a:t>
            </a:r>
          </a:p>
        </p:txBody>
      </p:sp>
      <p:sp>
        <p:nvSpPr>
          <p:cNvPr id="3" name="Označba mesta datuma 2">
            <a:extLst>
              <a:ext uri="{FF2B5EF4-FFF2-40B4-BE49-F238E27FC236}">
                <a16:creationId xmlns:a16="http://schemas.microsoft.com/office/drawing/2014/main" id="{FD3517AB-2CA2-8EA2-5469-7B35DD2AA3E1}"/>
              </a:ext>
            </a:extLst>
          </p:cNvPr>
          <p:cNvSpPr>
            <a:spLocks noGrp="1"/>
          </p:cNvSpPr>
          <p:nvPr>
            <p:ph type="dt" sz="half" idx="10"/>
          </p:nvPr>
        </p:nvSpPr>
        <p:spPr/>
        <p:txBody>
          <a:bodyPr/>
          <a:lstStyle>
            <a:lvl1pPr>
              <a:defRPr/>
            </a:lvl1pPr>
          </a:lstStyle>
          <a:p>
            <a:fld id="{7F74C27D-160B-443F-BB7F-1F3C75CE4007}" type="datetime1">
              <a:rPr lang="sl-SI" smtClean="0"/>
              <a:pPr/>
              <a:t>20. 11. 2024</a:t>
            </a:fld>
            <a:endParaRPr lang="sl-SI" dirty="0"/>
          </a:p>
        </p:txBody>
      </p:sp>
      <p:sp>
        <p:nvSpPr>
          <p:cNvPr id="4" name="Označba mesta noge 3">
            <a:extLst>
              <a:ext uri="{FF2B5EF4-FFF2-40B4-BE49-F238E27FC236}">
                <a16:creationId xmlns:a16="http://schemas.microsoft.com/office/drawing/2014/main" id="{ED073EA3-F910-4E95-C3C2-3CBAB7A82B4C}"/>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F2AE5F49-F3D6-D6E2-5FB7-0D7EF76A012F}"/>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pic>
        <p:nvPicPr>
          <p:cNvPr id="6" name="Slika 5">
            <a:extLst>
              <a:ext uri="{FF2B5EF4-FFF2-40B4-BE49-F238E27FC236}">
                <a16:creationId xmlns:a16="http://schemas.microsoft.com/office/drawing/2014/main" id="{DC5AA42D-6B1C-6906-B158-DA340D6728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153476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slovni diapozitiv (siv)">
    <p:bg>
      <p:bgPr>
        <a:solidFill>
          <a:srgbClr val="58595B"/>
        </a:solidFill>
        <a:effectLst/>
      </p:bgPr>
    </p:bg>
    <p:spTree>
      <p:nvGrpSpPr>
        <p:cNvPr id="1" name=""/>
        <p:cNvGrpSpPr/>
        <p:nvPr/>
      </p:nvGrpSpPr>
      <p:grpSpPr>
        <a:xfrm>
          <a:off x="0" y="0"/>
          <a:ext cx="0" cy="0"/>
          <a:chOff x="0" y="0"/>
          <a:chExt cx="0" cy="0"/>
        </a:xfrm>
      </p:grpSpPr>
      <p:pic>
        <p:nvPicPr>
          <p:cNvPr id="6" name="Grafika 5">
            <a:extLst>
              <a:ext uri="{FF2B5EF4-FFF2-40B4-BE49-F238E27FC236}">
                <a16:creationId xmlns:a16="http://schemas.microsoft.com/office/drawing/2014/main" id="{2F863F72-F1BA-CB69-465D-0BD7F6AAA594}"/>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261" b="9209"/>
          <a:stretch/>
        </p:blipFill>
        <p:spPr>
          <a:xfrm>
            <a:off x="5752790" y="0"/>
            <a:ext cx="6439210" cy="6858000"/>
          </a:xfrm>
          <a:prstGeom prst="rect">
            <a:avLst/>
          </a:prstGeom>
        </p:spPr>
      </p:pic>
      <p:sp>
        <p:nvSpPr>
          <p:cNvPr id="4" name="Označba mesta datuma 3">
            <a:extLst>
              <a:ext uri="{FF2B5EF4-FFF2-40B4-BE49-F238E27FC236}">
                <a16:creationId xmlns:a16="http://schemas.microsoft.com/office/drawing/2014/main" id="{86298F08-C5B7-92B0-A668-F67E93883B28}"/>
              </a:ext>
            </a:extLst>
          </p:cNvPr>
          <p:cNvSpPr>
            <a:spLocks noGrp="1"/>
          </p:cNvSpPr>
          <p:nvPr>
            <p:ph type="dt" sz="half" idx="10"/>
          </p:nvPr>
        </p:nvSpPr>
        <p:spPr/>
        <p:txBody>
          <a:bodyPr/>
          <a:lstStyle>
            <a:lvl1pPr>
              <a:defRPr/>
            </a:lvl1pPr>
          </a:lstStyle>
          <a:p>
            <a:fld id="{DCE4A0AE-E887-4AC0-8BDD-9A48FB8B8B97}" type="datetime1">
              <a:rPr lang="sl-SI" smtClean="0"/>
              <a:pPr/>
              <a:t>20. 11. 2024</a:t>
            </a:fld>
            <a:endParaRPr lang="sl-SI" dirty="0"/>
          </a:p>
        </p:txBody>
      </p:sp>
      <p:sp>
        <p:nvSpPr>
          <p:cNvPr id="5" name="Označba mesta noge 4">
            <a:extLst>
              <a:ext uri="{FF2B5EF4-FFF2-40B4-BE49-F238E27FC236}">
                <a16:creationId xmlns:a16="http://schemas.microsoft.com/office/drawing/2014/main" id="{09C83B31-3627-AC51-1CE3-A97FE0EB5FF7}"/>
              </a:ext>
            </a:extLst>
          </p:cNvPr>
          <p:cNvSpPr>
            <a:spLocks noGrp="1"/>
          </p:cNvSpPr>
          <p:nvPr>
            <p:ph type="ftr" sz="quarter" idx="11"/>
          </p:nvPr>
        </p:nvSpPr>
        <p:spPr/>
        <p:txBody>
          <a:bodyPr/>
          <a:lstStyle>
            <a:lvl1pPr>
              <a:defRPr/>
            </a:lvl1pPr>
          </a:lstStyle>
          <a:p>
            <a:endParaRPr lang="sl-SI" dirty="0"/>
          </a:p>
        </p:txBody>
      </p:sp>
      <p:sp>
        <p:nvSpPr>
          <p:cNvPr id="8" name="Naslov 1">
            <a:extLst>
              <a:ext uri="{FF2B5EF4-FFF2-40B4-BE49-F238E27FC236}">
                <a16:creationId xmlns:a16="http://schemas.microsoft.com/office/drawing/2014/main" id="{551FE224-8ACE-2249-D0D4-F4FE7D9FF94F}"/>
              </a:ext>
            </a:extLst>
          </p:cNvPr>
          <p:cNvSpPr>
            <a:spLocks noGrp="1"/>
          </p:cNvSpPr>
          <p:nvPr>
            <p:ph type="ctrTitle" hasCustomPrompt="1"/>
          </p:nvPr>
        </p:nvSpPr>
        <p:spPr>
          <a:xfrm>
            <a:off x="2498725" y="718032"/>
            <a:ext cx="5795529" cy="3105823"/>
          </a:xfrm>
          <a:prstGeom prst="rect">
            <a:avLst/>
          </a:prstGeom>
        </p:spPr>
        <p:txBody>
          <a:bodyPr anchor="b">
            <a:normAutofit/>
          </a:bodyPr>
          <a:lstStyle>
            <a:lvl1pPr algn="l">
              <a:defRPr sz="4400" b="1">
                <a:solidFill>
                  <a:schemeClr val="bg1"/>
                </a:solidFill>
              </a:defRPr>
            </a:lvl1pPr>
          </a:lstStyle>
          <a:p>
            <a:r>
              <a:rPr lang="sl-SI" dirty="0"/>
              <a:t>Naslovni diapozitiv predstavitve</a:t>
            </a:r>
          </a:p>
        </p:txBody>
      </p:sp>
      <p:sp>
        <p:nvSpPr>
          <p:cNvPr id="9" name="Podnaslov 2">
            <a:extLst>
              <a:ext uri="{FF2B5EF4-FFF2-40B4-BE49-F238E27FC236}">
                <a16:creationId xmlns:a16="http://schemas.microsoft.com/office/drawing/2014/main" id="{B3BEF6E6-045F-C010-9633-967AC58C5332}"/>
              </a:ext>
            </a:extLst>
          </p:cNvPr>
          <p:cNvSpPr>
            <a:spLocks noGrp="1"/>
          </p:cNvSpPr>
          <p:nvPr>
            <p:ph type="subTitle" idx="1" hasCustomPrompt="1"/>
          </p:nvPr>
        </p:nvSpPr>
        <p:spPr>
          <a:xfrm>
            <a:off x="2498723" y="4036291"/>
            <a:ext cx="5795531" cy="1221508"/>
          </a:xfrm>
          <a:prstGeom prst="rect">
            <a:avLst/>
          </a:prstGeo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dirty="0"/>
              <a:t>Podnaslov predstavitve</a:t>
            </a:r>
          </a:p>
        </p:txBody>
      </p:sp>
      <p:sp>
        <p:nvSpPr>
          <p:cNvPr id="12" name="Označba mesta vsebine 11">
            <a:extLst>
              <a:ext uri="{FF2B5EF4-FFF2-40B4-BE49-F238E27FC236}">
                <a16:creationId xmlns:a16="http://schemas.microsoft.com/office/drawing/2014/main" id="{473B8309-1F58-3D0A-90AC-115BB4052A43}"/>
              </a:ext>
            </a:extLst>
          </p:cNvPr>
          <p:cNvSpPr>
            <a:spLocks noGrp="1"/>
          </p:cNvSpPr>
          <p:nvPr>
            <p:ph sz="quarter" idx="15" hasCustomPrompt="1"/>
          </p:nvPr>
        </p:nvSpPr>
        <p:spPr>
          <a:xfrm>
            <a:off x="2498725" y="5680364"/>
            <a:ext cx="2941493"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Predavatelj</a:t>
            </a:r>
          </a:p>
        </p:txBody>
      </p:sp>
      <p:sp>
        <p:nvSpPr>
          <p:cNvPr id="14" name="Označba mesta vsebine 11">
            <a:extLst>
              <a:ext uri="{FF2B5EF4-FFF2-40B4-BE49-F238E27FC236}">
                <a16:creationId xmlns:a16="http://schemas.microsoft.com/office/drawing/2014/main" id="{9452B4FE-F4DD-D462-D15A-A130AD82EDB9}"/>
              </a:ext>
            </a:extLst>
          </p:cNvPr>
          <p:cNvSpPr>
            <a:spLocks noGrp="1"/>
          </p:cNvSpPr>
          <p:nvPr>
            <p:ph sz="quarter" idx="16" hasCustomPrompt="1"/>
          </p:nvPr>
        </p:nvSpPr>
        <p:spPr>
          <a:xfrm>
            <a:off x="6054621" y="5680364"/>
            <a:ext cx="2239632"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Kraj in datum</a:t>
            </a:r>
          </a:p>
        </p:txBody>
      </p:sp>
      <p:pic>
        <p:nvPicPr>
          <p:cNvPr id="7" name="Slika 6">
            <a:extLst>
              <a:ext uri="{FF2B5EF4-FFF2-40B4-BE49-F238E27FC236}">
                <a16:creationId xmlns:a16="http://schemas.microsoft.com/office/drawing/2014/main" id="{FF29DB44-2EC6-5B58-436B-1F3E07CE54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Tree>
    <p:extLst>
      <p:ext uri="{BB962C8B-B14F-4D97-AF65-F5344CB8AC3E}">
        <p14:creationId xmlns:p14="http://schemas.microsoft.com/office/powerpoint/2010/main" val="14019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itat (rdeč)">
    <p:bg>
      <p:bgPr>
        <a:solidFill>
          <a:srgbClr val="E03127"/>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CE0332E-C593-3CF1-DC65-48DDA49A2F60}"/>
              </a:ext>
            </a:extLst>
          </p:cNvPr>
          <p:cNvSpPr>
            <a:spLocks noGrp="1"/>
          </p:cNvSpPr>
          <p:nvPr>
            <p:ph type="title" hasCustomPrompt="1"/>
          </p:nvPr>
        </p:nvSpPr>
        <p:spPr>
          <a:xfrm>
            <a:off x="1632858" y="1676400"/>
            <a:ext cx="8806542" cy="3494314"/>
          </a:xfrm>
        </p:spPr>
        <p:txBody>
          <a:bodyPr>
            <a:normAutofit/>
          </a:bodyPr>
          <a:lstStyle>
            <a:lvl1pPr algn="l">
              <a:defRPr sz="3200" b="1">
                <a:solidFill>
                  <a:schemeClr val="bg1"/>
                </a:solidFill>
              </a:defRPr>
            </a:lvl1pPr>
          </a:lstStyle>
          <a:p>
            <a:r>
              <a:rPr lang="sl-SI" dirty="0"/>
              <a:t>Kliknite, če želite dodati citat</a:t>
            </a:r>
          </a:p>
        </p:txBody>
      </p:sp>
      <p:sp>
        <p:nvSpPr>
          <p:cNvPr id="3" name="Označba mesta datuma 2">
            <a:extLst>
              <a:ext uri="{FF2B5EF4-FFF2-40B4-BE49-F238E27FC236}">
                <a16:creationId xmlns:a16="http://schemas.microsoft.com/office/drawing/2014/main" id="{FD3517AB-2CA2-8EA2-5469-7B35DD2AA3E1}"/>
              </a:ext>
            </a:extLst>
          </p:cNvPr>
          <p:cNvSpPr>
            <a:spLocks noGrp="1"/>
          </p:cNvSpPr>
          <p:nvPr>
            <p:ph type="dt" sz="half" idx="10"/>
          </p:nvPr>
        </p:nvSpPr>
        <p:spPr/>
        <p:txBody>
          <a:bodyPr/>
          <a:lstStyle>
            <a:lvl1pPr>
              <a:defRPr/>
            </a:lvl1pPr>
          </a:lstStyle>
          <a:p>
            <a:fld id="{7F74C27D-160B-443F-BB7F-1F3C75CE4007}" type="datetime1">
              <a:rPr lang="sl-SI" smtClean="0"/>
              <a:pPr/>
              <a:t>20. 11. 2024</a:t>
            </a:fld>
            <a:endParaRPr lang="sl-SI" dirty="0"/>
          </a:p>
        </p:txBody>
      </p:sp>
      <p:sp>
        <p:nvSpPr>
          <p:cNvPr id="4" name="Označba mesta noge 3">
            <a:extLst>
              <a:ext uri="{FF2B5EF4-FFF2-40B4-BE49-F238E27FC236}">
                <a16:creationId xmlns:a16="http://schemas.microsoft.com/office/drawing/2014/main" id="{ED073EA3-F910-4E95-C3C2-3CBAB7A82B4C}"/>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F2AE5F49-F3D6-D6E2-5FB7-0D7EF76A012F}"/>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pic>
        <p:nvPicPr>
          <p:cNvPr id="6" name="Slika 5">
            <a:extLst>
              <a:ext uri="{FF2B5EF4-FFF2-40B4-BE49-F238E27FC236}">
                <a16:creationId xmlns:a16="http://schemas.microsoft.com/office/drawing/2014/main" id="{063C9A76-5BCB-41C8-14E1-B2DE5C56D8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1257433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itat (bel)">
    <p:bg>
      <p:bgPr>
        <a:solidFill>
          <a:schemeClr val="bg1"/>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CE0332E-C593-3CF1-DC65-48DDA49A2F60}"/>
              </a:ext>
            </a:extLst>
          </p:cNvPr>
          <p:cNvSpPr>
            <a:spLocks noGrp="1"/>
          </p:cNvSpPr>
          <p:nvPr>
            <p:ph type="title" hasCustomPrompt="1"/>
          </p:nvPr>
        </p:nvSpPr>
        <p:spPr>
          <a:xfrm>
            <a:off x="1632858" y="1676400"/>
            <a:ext cx="8806542" cy="3494314"/>
          </a:xfrm>
        </p:spPr>
        <p:txBody>
          <a:bodyPr>
            <a:normAutofit/>
          </a:bodyPr>
          <a:lstStyle>
            <a:lvl1pPr algn="l">
              <a:defRPr sz="3200" b="1">
                <a:solidFill>
                  <a:srgbClr val="58595B"/>
                </a:solidFill>
              </a:defRPr>
            </a:lvl1pPr>
          </a:lstStyle>
          <a:p>
            <a:r>
              <a:rPr lang="sl-SI" dirty="0"/>
              <a:t>Kliknite, če želite dodati citat</a:t>
            </a:r>
          </a:p>
        </p:txBody>
      </p:sp>
      <p:sp>
        <p:nvSpPr>
          <p:cNvPr id="3" name="Označba mesta datuma 2">
            <a:extLst>
              <a:ext uri="{FF2B5EF4-FFF2-40B4-BE49-F238E27FC236}">
                <a16:creationId xmlns:a16="http://schemas.microsoft.com/office/drawing/2014/main" id="{FD3517AB-2CA2-8EA2-5469-7B35DD2AA3E1}"/>
              </a:ext>
            </a:extLst>
          </p:cNvPr>
          <p:cNvSpPr>
            <a:spLocks noGrp="1"/>
          </p:cNvSpPr>
          <p:nvPr>
            <p:ph type="dt" sz="half" idx="10"/>
          </p:nvPr>
        </p:nvSpPr>
        <p:spPr/>
        <p:txBody>
          <a:bodyPr/>
          <a:lstStyle>
            <a:lvl1pPr>
              <a:defRPr/>
            </a:lvl1pPr>
          </a:lstStyle>
          <a:p>
            <a:fld id="{7F74C27D-160B-443F-BB7F-1F3C75CE4007}" type="datetime1">
              <a:rPr lang="sl-SI" smtClean="0"/>
              <a:pPr/>
              <a:t>20. 11. 2024</a:t>
            </a:fld>
            <a:endParaRPr lang="sl-SI" dirty="0"/>
          </a:p>
        </p:txBody>
      </p:sp>
      <p:sp>
        <p:nvSpPr>
          <p:cNvPr id="4" name="Označba mesta noge 3">
            <a:extLst>
              <a:ext uri="{FF2B5EF4-FFF2-40B4-BE49-F238E27FC236}">
                <a16:creationId xmlns:a16="http://schemas.microsoft.com/office/drawing/2014/main" id="{ED073EA3-F910-4E95-C3C2-3CBAB7A82B4C}"/>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F2AE5F49-F3D6-D6E2-5FB7-0D7EF76A012F}"/>
              </a:ext>
            </a:extLst>
          </p:cNvPr>
          <p:cNvSpPr>
            <a:spLocks noGrp="1"/>
          </p:cNvSpPr>
          <p:nvPr>
            <p:ph type="sldNum" sz="quarter" idx="12"/>
          </p:nvPr>
        </p:nvSpPr>
        <p:spPr/>
        <p:txBody>
          <a:bodyPr/>
          <a:lstStyle>
            <a:lvl1pPr>
              <a:defRPr>
                <a:solidFill>
                  <a:srgbClr val="58595B"/>
                </a:solidFill>
              </a:defRPr>
            </a:lvl1pPr>
          </a:lstStyle>
          <a:p>
            <a:fld id="{BEF6EA49-1D49-4C98-B784-A96DA3E6E2D2}" type="slidenum">
              <a:rPr lang="sl-SI" smtClean="0"/>
              <a:pPr/>
              <a:t>‹#›</a:t>
            </a:fld>
            <a:endParaRPr lang="sl-SI" dirty="0"/>
          </a:p>
        </p:txBody>
      </p:sp>
      <p:pic>
        <p:nvPicPr>
          <p:cNvPr id="6" name="Slika 5">
            <a:extLst>
              <a:ext uri="{FF2B5EF4-FFF2-40B4-BE49-F238E27FC236}">
                <a16:creationId xmlns:a16="http://schemas.microsoft.com/office/drawing/2014/main" id="{AD588F10-F71C-168C-2CD1-3E1CF067AB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473054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aslov z dvema številskima prikazom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7D20F-B8A0-CF22-B566-23A1202DAE2F}"/>
              </a:ext>
            </a:extLst>
          </p:cNvPr>
          <p:cNvSpPr>
            <a:spLocks noGrp="1"/>
          </p:cNvSpPr>
          <p:nvPr>
            <p:ph type="title" hasCustomPrompt="1"/>
          </p:nvPr>
        </p:nvSpPr>
        <p:spPr>
          <a:xfrm>
            <a:off x="762000" y="600075"/>
            <a:ext cx="6696075" cy="1228725"/>
          </a:xfrm>
        </p:spPr>
        <p:txBody>
          <a:bodyPr anchor="b">
            <a:normAutofit/>
          </a:bodyPr>
          <a:lstStyle>
            <a:lvl1pPr>
              <a:defRPr sz="3200" b="1">
                <a:solidFill>
                  <a:srgbClr val="E03127"/>
                </a:solidFill>
              </a:defRPr>
            </a:lvl1pPr>
          </a:lstStyle>
          <a:p>
            <a:r>
              <a:rPr lang="sl-SI" dirty="0"/>
              <a:t>Kliknite, če želite dodati naslov</a:t>
            </a:r>
          </a:p>
        </p:txBody>
      </p:sp>
      <p:sp>
        <p:nvSpPr>
          <p:cNvPr id="3" name="Označba mesta datuma 2">
            <a:extLst>
              <a:ext uri="{FF2B5EF4-FFF2-40B4-BE49-F238E27FC236}">
                <a16:creationId xmlns:a16="http://schemas.microsoft.com/office/drawing/2014/main" id="{79E82A6C-DD12-6EA8-14E3-57215094D419}"/>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325619DD-8EC7-7EAB-A08A-EB0C941E05D1}"/>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941BEB60-F14D-D46D-F939-D204845B3B8C}"/>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9" name="Označba mesta besedila 8">
            <a:extLst>
              <a:ext uri="{FF2B5EF4-FFF2-40B4-BE49-F238E27FC236}">
                <a16:creationId xmlns:a16="http://schemas.microsoft.com/office/drawing/2014/main" id="{B3F27475-1FB1-F246-C4A7-3CA9C9F161A9}"/>
              </a:ext>
            </a:extLst>
          </p:cNvPr>
          <p:cNvSpPr>
            <a:spLocks noGrp="1"/>
          </p:cNvSpPr>
          <p:nvPr>
            <p:ph type="body" sz="quarter" idx="13" hasCustomPrompt="1"/>
          </p:nvPr>
        </p:nvSpPr>
        <p:spPr>
          <a:xfrm>
            <a:off x="762001" y="3819525"/>
            <a:ext cx="5048249"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1" name="Označba mesta besedila 10">
            <a:extLst>
              <a:ext uri="{FF2B5EF4-FFF2-40B4-BE49-F238E27FC236}">
                <a16:creationId xmlns:a16="http://schemas.microsoft.com/office/drawing/2014/main" id="{B6C10AE4-372F-9663-BBBE-EFB3A48A9C98}"/>
              </a:ext>
            </a:extLst>
          </p:cNvPr>
          <p:cNvSpPr>
            <a:spLocks noGrp="1"/>
          </p:cNvSpPr>
          <p:nvPr>
            <p:ph type="body" sz="quarter" idx="14" hasCustomPrompt="1"/>
          </p:nvPr>
        </p:nvSpPr>
        <p:spPr>
          <a:xfrm>
            <a:off x="762000" y="2552700"/>
            <a:ext cx="5048250" cy="1114426"/>
          </a:xfrm>
        </p:spPr>
        <p:txBody>
          <a:bodyPr anchor="b">
            <a:noAutofit/>
          </a:bodyPr>
          <a:lstStyle>
            <a:lvl1pPr marL="0" indent="0" algn="ctr">
              <a:buNone/>
              <a:defRPr sz="66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16" name="Označba mesta besedila 8">
            <a:extLst>
              <a:ext uri="{FF2B5EF4-FFF2-40B4-BE49-F238E27FC236}">
                <a16:creationId xmlns:a16="http://schemas.microsoft.com/office/drawing/2014/main" id="{212DE12C-DFAD-C00D-26BE-CCC72DB6FB3D}"/>
              </a:ext>
            </a:extLst>
          </p:cNvPr>
          <p:cNvSpPr>
            <a:spLocks noGrp="1"/>
          </p:cNvSpPr>
          <p:nvPr>
            <p:ph type="body" sz="quarter" idx="17" hasCustomPrompt="1"/>
          </p:nvPr>
        </p:nvSpPr>
        <p:spPr>
          <a:xfrm>
            <a:off x="6467474" y="3819525"/>
            <a:ext cx="4962526"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7" name="Označba mesta besedila 10">
            <a:extLst>
              <a:ext uri="{FF2B5EF4-FFF2-40B4-BE49-F238E27FC236}">
                <a16:creationId xmlns:a16="http://schemas.microsoft.com/office/drawing/2014/main" id="{CC99D20A-700C-8A3F-8582-EF73C8204F60}"/>
              </a:ext>
            </a:extLst>
          </p:cNvPr>
          <p:cNvSpPr>
            <a:spLocks noGrp="1"/>
          </p:cNvSpPr>
          <p:nvPr>
            <p:ph type="body" sz="quarter" idx="18" hasCustomPrompt="1"/>
          </p:nvPr>
        </p:nvSpPr>
        <p:spPr>
          <a:xfrm>
            <a:off x="6467475" y="2552700"/>
            <a:ext cx="4962526" cy="1114426"/>
          </a:xfrm>
        </p:spPr>
        <p:txBody>
          <a:bodyPr anchor="b">
            <a:noAutofit/>
          </a:bodyPr>
          <a:lstStyle>
            <a:lvl1pPr marL="0" indent="0" algn="ctr">
              <a:buNone/>
              <a:defRPr sz="66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pic>
        <p:nvPicPr>
          <p:cNvPr id="6" name="Slika 5">
            <a:extLst>
              <a:ext uri="{FF2B5EF4-FFF2-40B4-BE49-F238E27FC236}">
                <a16:creationId xmlns:a16="http://schemas.microsoft.com/office/drawing/2014/main" id="{CD5E72A7-9E60-747B-B20B-F619FEE1F7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2148607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aslov s tremi številskimi prikaz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7D20F-B8A0-CF22-B566-23A1202DAE2F}"/>
              </a:ext>
            </a:extLst>
          </p:cNvPr>
          <p:cNvSpPr>
            <a:spLocks noGrp="1"/>
          </p:cNvSpPr>
          <p:nvPr>
            <p:ph type="title" hasCustomPrompt="1"/>
          </p:nvPr>
        </p:nvSpPr>
        <p:spPr>
          <a:xfrm>
            <a:off x="762000" y="600075"/>
            <a:ext cx="6705600" cy="1228725"/>
          </a:xfrm>
        </p:spPr>
        <p:txBody>
          <a:bodyPr anchor="b">
            <a:normAutofit/>
          </a:bodyPr>
          <a:lstStyle>
            <a:lvl1pPr>
              <a:defRPr sz="3200" b="1">
                <a:solidFill>
                  <a:srgbClr val="E03127"/>
                </a:solidFill>
              </a:defRPr>
            </a:lvl1pPr>
          </a:lstStyle>
          <a:p>
            <a:r>
              <a:rPr lang="sl-SI" dirty="0"/>
              <a:t>Kliknite, če želite dodati naslov</a:t>
            </a:r>
          </a:p>
        </p:txBody>
      </p:sp>
      <p:sp>
        <p:nvSpPr>
          <p:cNvPr id="3" name="Označba mesta datuma 2">
            <a:extLst>
              <a:ext uri="{FF2B5EF4-FFF2-40B4-BE49-F238E27FC236}">
                <a16:creationId xmlns:a16="http://schemas.microsoft.com/office/drawing/2014/main" id="{79E82A6C-DD12-6EA8-14E3-57215094D419}"/>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325619DD-8EC7-7EAB-A08A-EB0C941E05D1}"/>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941BEB60-F14D-D46D-F939-D204845B3B8C}"/>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9" name="Označba mesta besedila 8">
            <a:extLst>
              <a:ext uri="{FF2B5EF4-FFF2-40B4-BE49-F238E27FC236}">
                <a16:creationId xmlns:a16="http://schemas.microsoft.com/office/drawing/2014/main" id="{B3F27475-1FB1-F246-C4A7-3CA9C9F161A9}"/>
              </a:ext>
            </a:extLst>
          </p:cNvPr>
          <p:cNvSpPr>
            <a:spLocks noGrp="1"/>
          </p:cNvSpPr>
          <p:nvPr>
            <p:ph type="body" sz="quarter" idx="13" hasCustomPrompt="1"/>
          </p:nvPr>
        </p:nvSpPr>
        <p:spPr>
          <a:xfrm>
            <a:off x="762001" y="3819525"/>
            <a:ext cx="3124199"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1" name="Označba mesta besedila 10">
            <a:extLst>
              <a:ext uri="{FF2B5EF4-FFF2-40B4-BE49-F238E27FC236}">
                <a16:creationId xmlns:a16="http://schemas.microsoft.com/office/drawing/2014/main" id="{B6C10AE4-372F-9663-BBBE-EFB3A48A9C98}"/>
              </a:ext>
            </a:extLst>
          </p:cNvPr>
          <p:cNvSpPr>
            <a:spLocks noGrp="1"/>
          </p:cNvSpPr>
          <p:nvPr>
            <p:ph type="body" sz="quarter" idx="14" hasCustomPrompt="1"/>
          </p:nvPr>
        </p:nvSpPr>
        <p:spPr>
          <a:xfrm>
            <a:off x="762000" y="2552700"/>
            <a:ext cx="3124200" cy="1114426"/>
          </a:xfrm>
        </p:spPr>
        <p:txBody>
          <a:bodyPr anchor="b">
            <a:noAutofit/>
          </a:bodyPr>
          <a:lstStyle>
            <a:lvl1pPr marL="0" indent="0">
              <a:buNone/>
              <a:defRPr sz="66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14" name="Označba mesta besedila 8">
            <a:extLst>
              <a:ext uri="{FF2B5EF4-FFF2-40B4-BE49-F238E27FC236}">
                <a16:creationId xmlns:a16="http://schemas.microsoft.com/office/drawing/2014/main" id="{B1228920-FED2-6EAA-BB02-4622E5FDF01F}"/>
              </a:ext>
            </a:extLst>
          </p:cNvPr>
          <p:cNvSpPr>
            <a:spLocks noGrp="1"/>
          </p:cNvSpPr>
          <p:nvPr>
            <p:ph type="body" sz="quarter" idx="15" hasCustomPrompt="1"/>
          </p:nvPr>
        </p:nvSpPr>
        <p:spPr>
          <a:xfrm>
            <a:off x="4743450" y="3819525"/>
            <a:ext cx="3124199"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5" name="Označba mesta besedila 10">
            <a:extLst>
              <a:ext uri="{FF2B5EF4-FFF2-40B4-BE49-F238E27FC236}">
                <a16:creationId xmlns:a16="http://schemas.microsoft.com/office/drawing/2014/main" id="{0B64DD15-66B2-CBFE-2655-082825249287}"/>
              </a:ext>
            </a:extLst>
          </p:cNvPr>
          <p:cNvSpPr>
            <a:spLocks noGrp="1"/>
          </p:cNvSpPr>
          <p:nvPr>
            <p:ph type="body" sz="quarter" idx="16" hasCustomPrompt="1"/>
          </p:nvPr>
        </p:nvSpPr>
        <p:spPr>
          <a:xfrm>
            <a:off x="4743449" y="2552700"/>
            <a:ext cx="3124200" cy="1114426"/>
          </a:xfrm>
        </p:spPr>
        <p:txBody>
          <a:bodyPr anchor="b">
            <a:noAutofit/>
          </a:bodyPr>
          <a:lstStyle>
            <a:lvl1pPr marL="0" indent="0">
              <a:buNone/>
              <a:defRPr sz="66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16" name="Označba mesta besedila 8">
            <a:extLst>
              <a:ext uri="{FF2B5EF4-FFF2-40B4-BE49-F238E27FC236}">
                <a16:creationId xmlns:a16="http://schemas.microsoft.com/office/drawing/2014/main" id="{212DE12C-DFAD-C00D-26BE-CCC72DB6FB3D}"/>
              </a:ext>
            </a:extLst>
          </p:cNvPr>
          <p:cNvSpPr>
            <a:spLocks noGrp="1"/>
          </p:cNvSpPr>
          <p:nvPr>
            <p:ph type="body" sz="quarter" idx="17" hasCustomPrompt="1"/>
          </p:nvPr>
        </p:nvSpPr>
        <p:spPr>
          <a:xfrm>
            <a:off x="8724900" y="3819525"/>
            <a:ext cx="2705099"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7" name="Označba mesta besedila 10">
            <a:extLst>
              <a:ext uri="{FF2B5EF4-FFF2-40B4-BE49-F238E27FC236}">
                <a16:creationId xmlns:a16="http://schemas.microsoft.com/office/drawing/2014/main" id="{CC99D20A-700C-8A3F-8582-EF73C8204F60}"/>
              </a:ext>
            </a:extLst>
          </p:cNvPr>
          <p:cNvSpPr>
            <a:spLocks noGrp="1"/>
          </p:cNvSpPr>
          <p:nvPr>
            <p:ph type="body" sz="quarter" idx="18" hasCustomPrompt="1"/>
          </p:nvPr>
        </p:nvSpPr>
        <p:spPr>
          <a:xfrm>
            <a:off x="8724899" y="2552700"/>
            <a:ext cx="2705102" cy="1114426"/>
          </a:xfrm>
        </p:spPr>
        <p:txBody>
          <a:bodyPr anchor="b">
            <a:noAutofit/>
          </a:bodyPr>
          <a:lstStyle>
            <a:lvl1pPr marL="0" indent="0">
              <a:buNone/>
              <a:defRPr sz="66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pic>
        <p:nvPicPr>
          <p:cNvPr id="6" name="Slika 5">
            <a:extLst>
              <a:ext uri="{FF2B5EF4-FFF2-40B4-BE49-F238E27FC236}">
                <a16:creationId xmlns:a16="http://schemas.microsoft.com/office/drawing/2014/main" id="{3BE28DDE-7070-54CE-B876-8205C3F95F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228360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aslov s štirimi številskimi prikaz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7D20F-B8A0-CF22-B566-23A1202DAE2F}"/>
              </a:ext>
            </a:extLst>
          </p:cNvPr>
          <p:cNvSpPr>
            <a:spLocks noGrp="1"/>
          </p:cNvSpPr>
          <p:nvPr>
            <p:ph type="title" hasCustomPrompt="1"/>
          </p:nvPr>
        </p:nvSpPr>
        <p:spPr>
          <a:xfrm>
            <a:off x="762001" y="600075"/>
            <a:ext cx="6705600" cy="1228725"/>
          </a:xfrm>
        </p:spPr>
        <p:txBody>
          <a:bodyPr anchor="b">
            <a:normAutofit/>
          </a:bodyPr>
          <a:lstStyle>
            <a:lvl1pPr>
              <a:defRPr sz="3200" b="1">
                <a:solidFill>
                  <a:srgbClr val="E03127"/>
                </a:solidFill>
              </a:defRPr>
            </a:lvl1pPr>
          </a:lstStyle>
          <a:p>
            <a:r>
              <a:rPr lang="sl-SI" dirty="0"/>
              <a:t>Kliknite, če želite dodati naslov</a:t>
            </a:r>
          </a:p>
        </p:txBody>
      </p:sp>
      <p:sp>
        <p:nvSpPr>
          <p:cNvPr id="3" name="Označba mesta datuma 2">
            <a:extLst>
              <a:ext uri="{FF2B5EF4-FFF2-40B4-BE49-F238E27FC236}">
                <a16:creationId xmlns:a16="http://schemas.microsoft.com/office/drawing/2014/main" id="{79E82A6C-DD12-6EA8-14E3-57215094D419}"/>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325619DD-8EC7-7EAB-A08A-EB0C941E05D1}"/>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941BEB60-F14D-D46D-F939-D204845B3B8C}"/>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9" name="Označba mesta besedila 8">
            <a:extLst>
              <a:ext uri="{FF2B5EF4-FFF2-40B4-BE49-F238E27FC236}">
                <a16:creationId xmlns:a16="http://schemas.microsoft.com/office/drawing/2014/main" id="{B3F27475-1FB1-F246-C4A7-3CA9C9F161A9}"/>
              </a:ext>
            </a:extLst>
          </p:cNvPr>
          <p:cNvSpPr>
            <a:spLocks noGrp="1"/>
          </p:cNvSpPr>
          <p:nvPr>
            <p:ph type="body" sz="quarter" idx="13" hasCustomPrompt="1"/>
          </p:nvPr>
        </p:nvSpPr>
        <p:spPr>
          <a:xfrm>
            <a:off x="762002" y="3819525"/>
            <a:ext cx="2190748"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1" name="Označba mesta besedila 10">
            <a:extLst>
              <a:ext uri="{FF2B5EF4-FFF2-40B4-BE49-F238E27FC236}">
                <a16:creationId xmlns:a16="http://schemas.microsoft.com/office/drawing/2014/main" id="{B6C10AE4-372F-9663-BBBE-EFB3A48A9C98}"/>
              </a:ext>
            </a:extLst>
          </p:cNvPr>
          <p:cNvSpPr>
            <a:spLocks noGrp="1"/>
          </p:cNvSpPr>
          <p:nvPr>
            <p:ph type="body" sz="quarter" idx="14" hasCustomPrompt="1"/>
          </p:nvPr>
        </p:nvSpPr>
        <p:spPr>
          <a:xfrm>
            <a:off x="762000" y="2552700"/>
            <a:ext cx="2190750" cy="1114426"/>
          </a:xfrm>
        </p:spPr>
        <p:txBody>
          <a:bodyPr anchor="b">
            <a:noAutofit/>
          </a:bodyPr>
          <a:lstStyle>
            <a:lvl1pPr marL="0" indent="0">
              <a:buNone/>
              <a:defRPr sz="48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6" name="Označba mesta besedila 8">
            <a:extLst>
              <a:ext uri="{FF2B5EF4-FFF2-40B4-BE49-F238E27FC236}">
                <a16:creationId xmlns:a16="http://schemas.microsoft.com/office/drawing/2014/main" id="{7BCE31C8-9F0F-2083-E04D-72DF2F8D94EC}"/>
              </a:ext>
            </a:extLst>
          </p:cNvPr>
          <p:cNvSpPr>
            <a:spLocks noGrp="1"/>
          </p:cNvSpPr>
          <p:nvPr>
            <p:ph type="body" sz="quarter" idx="19" hasCustomPrompt="1"/>
          </p:nvPr>
        </p:nvSpPr>
        <p:spPr>
          <a:xfrm>
            <a:off x="9239250" y="3819525"/>
            <a:ext cx="2190748"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7" name="Označba mesta besedila 10">
            <a:extLst>
              <a:ext uri="{FF2B5EF4-FFF2-40B4-BE49-F238E27FC236}">
                <a16:creationId xmlns:a16="http://schemas.microsoft.com/office/drawing/2014/main" id="{F64AD261-6835-E5C2-C452-6DAC6C0AC21E}"/>
              </a:ext>
            </a:extLst>
          </p:cNvPr>
          <p:cNvSpPr>
            <a:spLocks noGrp="1"/>
          </p:cNvSpPr>
          <p:nvPr>
            <p:ph type="body" sz="quarter" idx="20" hasCustomPrompt="1"/>
          </p:nvPr>
        </p:nvSpPr>
        <p:spPr>
          <a:xfrm>
            <a:off x="9239248" y="2552700"/>
            <a:ext cx="2190750" cy="1114426"/>
          </a:xfrm>
        </p:spPr>
        <p:txBody>
          <a:bodyPr anchor="b">
            <a:noAutofit/>
          </a:bodyPr>
          <a:lstStyle>
            <a:lvl1pPr marL="0" indent="0">
              <a:buNone/>
              <a:defRPr sz="48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8" name="Označba mesta besedila 8">
            <a:extLst>
              <a:ext uri="{FF2B5EF4-FFF2-40B4-BE49-F238E27FC236}">
                <a16:creationId xmlns:a16="http://schemas.microsoft.com/office/drawing/2014/main" id="{F69DB8FA-C75D-A071-F4DD-D059BDAAEC4D}"/>
              </a:ext>
            </a:extLst>
          </p:cNvPr>
          <p:cNvSpPr>
            <a:spLocks noGrp="1"/>
          </p:cNvSpPr>
          <p:nvPr>
            <p:ph type="body" sz="quarter" idx="21" hasCustomPrompt="1"/>
          </p:nvPr>
        </p:nvSpPr>
        <p:spPr>
          <a:xfrm>
            <a:off x="3587751" y="3819525"/>
            <a:ext cx="2190748"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0" name="Označba mesta besedila 10">
            <a:extLst>
              <a:ext uri="{FF2B5EF4-FFF2-40B4-BE49-F238E27FC236}">
                <a16:creationId xmlns:a16="http://schemas.microsoft.com/office/drawing/2014/main" id="{D8470A2F-D445-10F5-0E61-43EFCC970BE4}"/>
              </a:ext>
            </a:extLst>
          </p:cNvPr>
          <p:cNvSpPr>
            <a:spLocks noGrp="1"/>
          </p:cNvSpPr>
          <p:nvPr>
            <p:ph type="body" sz="quarter" idx="22" hasCustomPrompt="1"/>
          </p:nvPr>
        </p:nvSpPr>
        <p:spPr>
          <a:xfrm>
            <a:off x="3587749" y="2552700"/>
            <a:ext cx="2190750" cy="1114426"/>
          </a:xfrm>
        </p:spPr>
        <p:txBody>
          <a:bodyPr anchor="b">
            <a:noAutofit/>
          </a:bodyPr>
          <a:lstStyle>
            <a:lvl1pPr marL="0" indent="0">
              <a:buNone/>
              <a:defRPr sz="48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sp>
        <p:nvSpPr>
          <p:cNvPr id="12" name="Označba mesta besedila 8">
            <a:extLst>
              <a:ext uri="{FF2B5EF4-FFF2-40B4-BE49-F238E27FC236}">
                <a16:creationId xmlns:a16="http://schemas.microsoft.com/office/drawing/2014/main" id="{9B230E77-1FA9-5732-26B4-13825B878393}"/>
              </a:ext>
            </a:extLst>
          </p:cNvPr>
          <p:cNvSpPr>
            <a:spLocks noGrp="1"/>
          </p:cNvSpPr>
          <p:nvPr>
            <p:ph type="body" sz="quarter" idx="23" hasCustomPrompt="1"/>
          </p:nvPr>
        </p:nvSpPr>
        <p:spPr>
          <a:xfrm>
            <a:off x="6413500" y="3819525"/>
            <a:ext cx="2190748" cy="20955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sl-SI" dirty="0"/>
              <a:t>Kliknite, če želite dodati besedilo</a:t>
            </a:r>
          </a:p>
        </p:txBody>
      </p:sp>
      <p:sp>
        <p:nvSpPr>
          <p:cNvPr id="13" name="Označba mesta besedila 10">
            <a:extLst>
              <a:ext uri="{FF2B5EF4-FFF2-40B4-BE49-F238E27FC236}">
                <a16:creationId xmlns:a16="http://schemas.microsoft.com/office/drawing/2014/main" id="{85998DBE-AD5B-BB3E-A794-6DF22D20ACA4}"/>
              </a:ext>
            </a:extLst>
          </p:cNvPr>
          <p:cNvSpPr>
            <a:spLocks noGrp="1"/>
          </p:cNvSpPr>
          <p:nvPr>
            <p:ph type="body" sz="quarter" idx="24" hasCustomPrompt="1"/>
          </p:nvPr>
        </p:nvSpPr>
        <p:spPr>
          <a:xfrm>
            <a:off x="6413498" y="2552700"/>
            <a:ext cx="2190750" cy="1114426"/>
          </a:xfrm>
        </p:spPr>
        <p:txBody>
          <a:bodyPr anchor="b">
            <a:noAutofit/>
          </a:bodyPr>
          <a:lstStyle>
            <a:lvl1pPr marL="0" indent="0">
              <a:buNone/>
              <a:defRPr sz="4800" b="1"/>
            </a:lvl1pPr>
            <a:lvl2pPr marL="457200" indent="0">
              <a:buNone/>
              <a:defRPr/>
            </a:lvl2pPr>
            <a:lvl3pPr marL="914400" indent="0">
              <a:buNone/>
              <a:defRPr/>
            </a:lvl3pPr>
            <a:lvl4pPr marL="1371600" indent="0">
              <a:buNone/>
              <a:defRPr/>
            </a:lvl4pPr>
            <a:lvl5pPr marL="1828800" indent="0">
              <a:buNone/>
              <a:defRPr/>
            </a:lvl5pPr>
          </a:lstStyle>
          <a:p>
            <a:pPr lvl="0"/>
            <a:r>
              <a:rPr lang="sl-SI" dirty="0"/>
              <a:t>Štev.</a:t>
            </a:r>
          </a:p>
        </p:txBody>
      </p:sp>
      <p:pic>
        <p:nvPicPr>
          <p:cNvPr id="14" name="Slika 13">
            <a:extLst>
              <a:ext uri="{FF2B5EF4-FFF2-40B4-BE49-F238E27FC236}">
                <a16:creationId xmlns:a16="http://schemas.microsoft.com/office/drawing/2014/main" id="{C006776A-9141-0D7F-998E-F4BE62664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29457063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ikaz podatkov">
    <p:spTree>
      <p:nvGrpSpPr>
        <p:cNvPr id="1" name=""/>
        <p:cNvGrpSpPr/>
        <p:nvPr/>
      </p:nvGrpSpPr>
      <p:grpSpPr>
        <a:xfrm>
          <a:off x="0" y="0"/>
          <a:ext cx="0" cy="0"/>
          <a:chOff x="0" y="0"/>
          <a:chExt cx="0" cy="0"/>
        </a:xfrm>
      </p:grpSpPr>
      <p:sp>
        <p:nvSpPr>
          <p:cNvPr id="3" name="Označba mesta datuma 2">
            <a:extLst>
              <a:ext uri="{FF2B5EF4-FFF2-40B4-BE49-F238E27FC236}">
                <a16:creationId xmlns:a16="http://schemas.microsoft.com/office/drawing/2014/main" id="{F25F3C74-5AA0-1CED-11E3-8227B14391A1}"/>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4E9B7E1E-9598-C0B7-95FF-357C6CEE7FA2}"/>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6DE89965-3561-C719-4EFB-98510AC99096}"/>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11" name="Pravokotnik 10">
            <a:extLst>
              <a:ext uri="{FF2B5EF4-FFF2-40B4-BE49-F238E27FC236}">
                <a16:creationId xmlns:a16="http://schemas.microsoft.com/office/drawing/2014/main" id="{7A766CE0-3D70-37DA-7714-779977C7AE43}"/>
              </a:ext>
            </a:extLst>
          </p:cNvPr>
          <p:cNvSpPr/>
          <p:nvPr userDrawn="1"/>
        </p:nvSpPr>
        <p:spPr>
          <a:xfrm>
            <a:off x="0" y="1219200"/>
            <a:ext cx="3472872" cy="5638800"/>
          </a:xfrm>
          <a:prstGeom prst="rect">
            <a:avLst/>
          </a:prstGeom>
          <a:solidFill>
            <a:srgbClr val="E031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2" name="Pravokotnik 11">
            <a:extLst>
              <a:ext uri="{FF2B5EF4-FFF2-40B4-BE49-F238E27FC236}">
                <a16:creationId xmlns:a16="http://schemas.microsoft.com/office/drawing/2014/main" id="{4047ADA0-AB42-0E9C-7E95-EC4266857910}"/>
              </a:ext>
            </a:extLst>
          </p:cNvPr>
          <p:cNvSpPr/>
          <p:nvPr userDrawn="1"/>
        </p:nvSpPr>
        <p:spPr>
          <a:xfrm>
            <a:off x="3469987" y="1219200"/>
            <a:ext cx="4304144" cy="2937164"/>
          </a:xfrm>
          <a:prstGeom prst="rect">
            <a:avLst/>
          </a:prstGeom>
          <a:solidFill>
            <a:srgbClr val="5859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3" name="Pravokotnik 12">
            <a:extLst>
              <a:ext uri="{FF2B5EF4-FFF2-40B4-BE49-F238E27FC236}">
                <a16:creationId xmlns:a16="http://schemas.microsoft.com/office/drawing/2014/main" id="{7FB882B8-E646-0DE7-0879-248472F075B2}"/>
              </a:ext>
            </a:extLst>
          </p:cNvPr>
          <p:cNvSpPr/>
          <p:nvPr userDrawn="1"/>
        </p:nvSpPr>
        <p:spPr>
          <a:xfrm>
            <a:off x="7771244" y="1219200"/>
            <a:ext cx="4420755" cy="2937164"/>
          </a:xfrm>
          <a:prstGeom prst="rect">
            <a:avLst/>
          </a:prstGeom>
          <a:solidFill>
            <a:srgbClr val="9B9B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4" name="Pravokotnik 13">
            <a:extLst>
              <a:ext uri="{FF2B5EF4-FFF2-40B4-BE49-F238E27FC236}">
                <a16:creationId xmlns:a16="http://schemas.microsoft.com/office/drawing/2014/main" id="{22DE6D5A-5D95-4493-D061-CF41B437F918}"/>
              </a:ext>
            </a:extLst>
          </p:cNvPr>
          <p:cNvSpPr/>
          <p:nvPr userDrawn="1"/>
        </p:nvSpPr>
        <p:spPr>
          <a:xfrm>
            <a:off x="3469987" y="4156578"/>
            <a:ext cx="4301257" cy="2701636"/>
          </a:xfrm>
          <a:prstGeom prst="rect">
            <a:avLst/>
          </a:prstGeom>
          <a:solidFill>
            <a:srgbClr val="7A7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5" name="Pravokotnik 14">
            <a:extLst>
              <a:ext uri="{FF2B5EF4-FFF2-40B4-BE49-F238E27FC236}">
                <a16:creationId xmlns:a16="http://schemas.microsoft.com/office/drawing/2014/main" id="{AC310D96-7937-7B8E-2FC5-F0036849AA32}"/>
              </a:ext>
            </a:extLst>
          </p:cNvPr>
          <p:cNvSpPr/>
          <p:nvPr userDrawn="1"/>
        </p:nvSpPr>
        <p:spPr>
          <a:xfrm>
            <a:off x="7771244" y="4156793"/>
            <a:ext cx="4420755" cy="2701207"/>
          </a:xfrm>
          <a:prstGeom prst="rect">
            <a:avLst/>
          </a:prstGeom>
          <a:solidFill>
            <a:srgbClr val="ACAC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9" name="Označba mesta besedila 18">
            <a:extLst>
              <a:ext uri="{FF2B5EF4-FFF2-40B4-BE49-F238E27FC236}">
                <a16:creationId xmlns:a16="http://schemas.microsoft.com/office/drawing/2014/main" id="{C01A5699-B284-AC3A-EA2C-356E12A56CEB}"/>
              </a:ext>
            </a:extLst>
          </p:cNvPr>
          <p:cNvSpPr>
            <a:spLocks noGrp="1"/>
          </p:cNvSpPr>
          <p:nvPr>
            <p:ph type="body" sz="quarter" idx="13" hasCustomPrompt="1"/>
          </p:nvPr>
        </p:nvSpPr>
        <p:spPr>
          <a:xfrm>
            <a:off x="381000" y="1609725"/>
            <a:ext cx="2522538" cy="1947863"/>
          </a:xfrm>
        </p:spPr>
        <p:txBody>
          <a:bodyPr>
            <a:normAutofit/>
          </a:bodyPr>
          <a:lstStyle>
            <a:lvl1pPr marL="0" indent="0">
              <a:buNone/>
              <a:defRPr sz="1800" b="1">
                <a:solidFill>
                  <a:schemeClr val="bg1"/>
                </a:solidFill>
              </a:defRPr>
            </a:lvl1pPr>
          </a:lstStyle>
          <a:p>
            <a:pPr lvl="0"/>
            <a:r>
              <a:rPr lang="sl-SI" dirty="0"/>
              <a:t>Kliknite če želite dodati besedilo</a:t>
            </a:r>
          </a:p>
        </p:txBody>
      </p:sp>
      <p:sp>
        <p:nvSpPr>
          <p:cNvPr id="21" name="Označba mesta besedila 20">
            <a:extLst>
              <a:ext uri="{FF2B5EF4-FFF2-40B4-BE49-F238E27FC236}">
                <a16:creationId xmlns:a16="http://schemas.microsoft.com/office/drawing/2014/main" id="{D567487C-73BC-E45A-B7B5-71FE56A0901D}"/>
              </a:ext>
            </a:extLst>
          </p:cNvPr>
          <p:cNvSpPr>
            <a:spLocks noGrp="1"/>
          </p:cNvSpPr>
          <p:nvPr>
            <p:ph type="body" sz="quarter" idx="14" hasCustomPrompt="1"/>
          </p:nvPr>
        </p:nvSpPr>
        <p:spPr>
          <a:xfrm>
            <a:off x="3802691" y="1579531"/>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23" name="Označba mesta besedila 22">
            <a:extLst>
              <a:ext uri="{FF2B5EF4-FFF2-40B4-BE49-F238E27FC236}">
                <a16:creationId xmlns:a16="http://schemas.microsoft.com/office/drawing/2014/main" id="{51D1FCC0-24B1-5E9B-8CC5-E2C54CB96784}"/>
              </a:ext>
            </a:extLst>
          </p:cNvPr>
          <p:cNvSpPr>
            <a:spLocks noGrp="1"/>
          </p:cNvSpPr>
          <p:nvPr>
            <p:ph type="body" sz="quarter" idx="15" hasCustomPrompt="1"/>
          </p:nvPr>
        </p:nvSpPr>
        <p:spPr>
          <a:xfrm>
            <a:off x="3802690" y="2147976"/>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27" name="Označba mesta besedila 20">
            <a:extLst>
              <a:ext uri="{FF2B5EF4-FFF2-40B4-BE49-F238E27FC236}">
                <a16:creationId xmlns:a16="http://schemas.microsoft.com/office/drawing/2014/main" id="{F679E2B1-1F00-806F-CC59-83856DC9945C}"/>
              </a:ext>
            </a:extLst>
          </p:cNvPr>
          <p:cNvSpPr>
            <a:spLocks noGrp="1"/>
          </p:cNvSpPr>
          <p:nvPr>
            <p:ph type="body" sz="quarter" idx="16" hasCustomPrompt="1"/>
          </p:nvPr>
        </p:nvSpPr>
        <p:spPr>
          <a:xfrm>
            <a:off x="8101062" y="1579531"/>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28" name="Označba mesta besedila 22">
            <a:extLst>
              <a:ext uri="{FF2B5EF4-FFF2-40B4-BE49-F238E27FC236}">
                <a16:creationId xmlns:a16="http://schemas.microsoft.com/office/drawing/2014/main" id="{18D0F723-8B26-7ED0-70D5-1E91F47CCA17}"/>
              </a:ext>
            </a:extLst>
          </p:cNvPr>
          <p:cNvSpPr>
            <a:spLocks noGrp="1"/>
          </p:cNvSpPr>
          <p:nvPr>
            <p:ph type="body" sz="quarter" idx="17" hasCustomPrompt="1"/>
          </p:nvPr>
        </p:nvSpPr>
        <p:spPr>
          <a:xfrm>
            <a:off x="8101061" y="2147976"/>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29" name="Označba mesta besedila 20">
            <a:extLst>
              <a:ext uri="{FF2B5EF4-FFF2-40B4-BE49-F238E27FC236}">
                <a16:creationId xmlns:a16="http://schemas.microsoft.com/office/drawing/2014/main" id="{F126A457-50CF-2FF2-CA26-652093E30E3D}"/>
              </a:ext>
            </a:extLst>
          </p:cNvPr>
          <p:cNvSpPr>
            <a:spLocks noGrp="1"/>
          </p:cNvSpPr>
          <p:nvPr>
            <p:ph type="body" sz="quarter" idx="18" hasCustomPrompt="1"/>
          </p:nvPr>
        </p:nvSpPr>
        <p:spPr>
          <a:xfrm>
            <a:off x="3802690" y="4552529"/>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30" name="Označba mesta besedila 22">
            <a:extLst>
              <a:ext uri="{FF2B5EF4-FFF2-40B4-BE49-F238E27FC236}">
                <a16:creationId xmlns:a16="http://schemas.microsoft.com/office/drawing/2014/main" id="{0BE33E00-D02A-13F3-5552-C6375963F0A6}"/>
              </a:ext>
            </a:extLst>
          </p:cNvPr>
          <p:cNvSpPr>
            <a:spLocks noGrp="1"/>
          </p:cNvSpPr>
          <p:nvPr>
            <p:ph type="body" sz="quarter" idx="19" hasCustomPrompt="1"/>
          </p:nvPr>
        </p:nvSpPr>
        <p:spPr>
          <a:xfrm>
            <a:off x="3802689" y="5120974"/>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31" name="Označba mesta besedila 20">
            <a:extLst>
              <a:ext uri="{FF2B5EF4-FFF2-40B4-BE49-F238E27FC236}">
                <a16:creationId xmlns:a16="http://schemas.microsoft.com/office/drawing/2014/main" id="{52B6FE7C-D2D4-4DB7-2E24-49984A1544D4}"/>
              </a:ext>
            </a:extLst>
          </p:cNvPr>
          <p:cNvSpPr>
            <a:spLocks noGrp="1"/>
          </p:cNvSpPr>
          <p:nvPr>
            <p:ph type="body" sz="quarter" idx="20" hasCustomPrompt="1"/>
          </p:nvPr>
        </p:nvSpPr>
        <p:spPr>
          <a:xfrm>
            <a:off x="8101061" y="4552529"/>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32" name="Označba mesta besedila 22">
            <a:extLst>
              <a:ext uri="{FF2B5EF4-FFF2-40B4-BE49-F238E27FC236}">
                <a16:creationId xmlns:a16="http://schemas.microsoft.com/office/drawing/2014/main" id="{2AD9CF5C-2CDE-CCA7-02E8-4260AD7B9FE1}"/>
              </a:ext>
            </a:extLst>
          </p:cNvPr>
          <p:cNvSpPr>
            <a:spLocks noGrp="1"/>
          </p:cNvSpPr>
          <p:nvPr>
            <p:ph type="body" sz="quarter" idx="21" hasCustomPrompt="1"/>
          </p:nvPr>
        </p:nvSpPr>
        <p:spPr>
          <a:xfrm>
            <a:off x="8101060" y="5120974"/>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pic>
        <p:nvPicPr>
          <p:cNvPr id="2" name="Slika 1">
            <a:extLst>
              <a:ext uri="{FF2B5EF4-FFF2-40B4-BE49-F238E27FC236}">
                <a16:creationId xmlns:a16="http://schemas.microsoft.com/office/drawing/2014/main" id="{B856F75E-DEAA-9D3D-D88D-D7825EE8EC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6850568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rikaz podatkov vodoravno">
    <p:spTree>
      <p:nvGrpSpPr>
        <p:cNvPr id="1" name=""/>
        <p:cNvGrpSpPr/>
        <p:nvPr/>
      </p:nvGrpSpPr>
      <p:grpSpPr>
        <a:xfrm>
          <a:off x="0" y="0"/>
          <a:ext cx="0" cy="0"/>
          <a:chOff x="0" y="0"/>
          <a:chExt cx="0" cy="0"/>
        </a:xfrm>
      </p:grpSpPr>
      <p:sp>
        <p:nvSpPr>
          <p:cNvPr id="3" name="Označba mesta datuma 2">
            <a:extLst>
              <a:ext uri="{FF2B5EF4-FFF2-40B4-BE49-F238E27FC236}">
                <a16:creationId xmlns:a16="http://schemas.microsoft.com/office/drawing/2014/main" id="{F25F3C74-5AA0-1CED-11E3-8227B14391A1}"/>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4E9B7E1E-9598-C0B7-95FF-357C6CEE7FA2}"/>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6DE89965-3561-C719-4EFB-98510AC99096}"/>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11" name="Pravokotnik 10">
            <a:extLst>
              <a:ext uri="{FF2B5EF4-FFF2-40B4-BE49-F238E27FC236}">
                <a16:creationId xmlns:a16="http://schemas.microsoft.com/office/drawing/2014/main" id="{7A766CE0-3D70-37DA-7714-779977C7AE43}"/>
              </a:ext>
            </a:extLst>
          </p:cNvPr>
          <p:cNvSpPr/>
          <p:nvPr userDrawn="1"/>
        </p:nvSpPr>
        <p:spPr>
          <a:xfrm>
            <a:off x="5713137" y="2076021"/>
            <a:ext cx="6478863" cy="1848179"/>
          </a:xfrm>
          <a:prstGeom prst="rect">
            <a:avLst/>
          </a:prstGeom>
          <a:solidFill>
            <a:srgbClr val="5859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1" name="Označba mesta besedila 20">
            <a:extLst>
              <a:ext uri="{FF2B5EF4-FFF2-40B4-BE49-F238E27FC236}">
                <a16:creationId xmlns:a16="http://schemas.microsoft.com/office/drawing/2014/main" id="{D567487C-73BC-E45A-B7B5-71FE56A0901D}"/>
              </a:ext>
            </a:extLst>
          </p:cNvPr>
          <p:cNvSpPr>
            <a:spLocks noGrp="1"/>
          </p:cNvSpPr>
          <p:nvPr>
            <p:ph type="body" sz="quarter" idx="14" hasCustomPrompt="1"/>
          </p:nvPr>
        </p:nvSpPr>
        <p:spPr>
          <a:xfrm>
            <a:off x="6045841" y="2436781"/>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23" name="Označba mesta besedila 22">
            <a:extLst>
              <a:ext uri="{FF2B5EF4-FFF2-40B4-BE49-F238E27FC236}">
                <a16:creationId xmlns:a16="http://schemas.microsoft.com/office/drawing/2014/main" id="{51D1FCC0-24B1-5E9B-8CC5-E2C54CB96784}"/>
              </a:ext>
            </a:extLst>
          </p:cNvPr>
          <p:cNvSpPr>
            <a:spLocks noGrp="1"/>
          </p:cNvSpPr>
          <p:nvPr>
            <p:ph type="body" sz="quarter" idx="15" hasCustomPrompt="1"/>
          </p:nvPr>
        </p:nvSpPr>
        <p:spPr>
          <a:xfrm>
            <a:off x="6045840" y="3005226"/>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12" name="Pravokotnik 11">
            <a:extLst>
              <a:ext uri="{FF2B5EF4-FFF2-40B4-BE49-F238E27FC236}">
                <a16:creationId xmlns:a16="http://schemas.microsoft.com/office/drawing/2014/main" id="{7B3F235B-08F0-DAF9-A05C-37D7A880979B}"/>
              </a:ext>
            </a:extLst>
          </p:cNvPr>
          <p:cNvSpPr/>
          <p:nvPr userDrawn="1"/>
        </p:nvSpPr>
        <p:spPr>
          <a:xfrm>
            <a:off x="0" y="2076021"/>
            <a:ext cx="5310988" cy="1848179"/>
          </a:xfrm>
          <a:prstGeom prst="rect">
            <a:avLst/>
          </a:prstGeom>
          <a:solidFill>
            <a:srgbClr val="E031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5" name="Označba mesta besedila 20">
            <a:extLst>
              <a:ext uri="{FF2B5EF4-FFF2-40B4-BE49-F238E27FC236}">
                <a16:creationId xmlns:a16="http://schemas.microsoft.com/office/drawing/2014/main" id="{0D1EBA87-5332-CECA-FE43-C2F41B79A965}"/>
              </a:ext>
            </a:extLst>
          </p:cNvPr>
          <p:cNvSpPr>
            <a:spLocks noGrp="1"/>
          </p:cNvSpPr>
          <p:nvPr>
            <p:ph type="body" sz="quarter" idx="18" hasCustomPrompt="1"/>
          </p:nvPr>
        </p:nvSpPr>
        <p:spPr>
          <a:xfrm>
            <a:off x="3289741" y="2436781"/>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16" name="Označba mesta besedila 22">
            <a:extLst>
              <a:ext uri="{FF2B5EF4-FFF2-40B4-BE49-F238E27FC236}">
                <a16:creationId xmlns:a16="http://schemas.microsoft.com/office/drawing/2014/main" id="{ED7D6446-7B08-6F5F-FEE6-F287EFC27B2A}"/>
              </a:ext>
            </a:extLst>
          </p:cNvPr>
          <p:cNvSpPr>
            <a:spLocks noGrp="1"/>
          </p:cNvSpPr>
          <p:nvPr>
            <p:ph type="body" sz="quarter" idx="19" hasCustomPrompt="1"/>
          </p:nvPr>
        </p:nvSpPr>
        <p:spPr>
          <a:xfrm>
            <a:off x="3289740" y="3005226"/>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22" name="Pravokotnik 21">
            <a:extLst>
              <a:ext uri="{FF2B5EF4-FFF2-40B4-BE49-F238E27FC236}">
                <a16:creationId xmlns:a16="http://schemas.microsoft.com/office/drawing/2014/main" id="{1D8933C3-E1CF-527A-E325-CEDBBD2E889A}"/>
              </a:ext>
            </a:extLst>
          </p:cNvPr>
          <p:cNvSpPr/>
          <p:nvPr userDrawn="1"/>
        </p:nvSpPr>
        <p:spPr>
          <a:xfrm>
            <a:off x="7122837" y="4284960"/>
            <a:ext cx="5069163" cy="1848179"/>
          </a:xfrm>
          <a:prstGeom prst="rect">
            <a:avLst/>
          </a:prstGeom>
          <a:solidFill>
            <a:srgbClr val="9B9B9D"/>
          </a:solidFill>
          <a:ln>
            <a:solidFill>
              <a:srgbClr val="9B9B9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4" name="Označba mesta besedila 20">
            <a:extLst>
              <a:ext uri="{FF2B5EF4-FFF2-40B4-BE49-F238E27FC236}">
                <a16:creationId xmlns:a16="http://schemas.microsoft.com/office/drawing/2014/main" id="{573C9C10-017F-56AA-9A1F-6EC1CA0C8558}"/>
              </a:ext>
            </a:extLst>
          </p:cNvPr>
          <p:cNvSpPr>
            <a:spLocks noGrp="1"/>
          </p:cNvSpPr>
          <p:nvPr>
            <p:ph type="body" sz="quarter" idx="20" hasCustomPrompt="1"/>
          </p:nvPr>
        </p:nvSpPr>
        <p:spPr>
          <a:xfrm>
            <a:off x="7455541" y="4645720"/>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25" name="Označba mesta besedila 22">
            <a:extLst>
              <a:ext uri="{FF2B5EF4-FFF2-40B4-BE49-F238E27FC236}">
                <a16:creationId xmlns:a16="http://schemas.microsoft.com/office/drawing/2014/main" id="{6DEDE09E-A76D-667B-6E10-FD9E02CCF60D}"/>
              </a:ext>
            </a:extLst>
          </p:cNvPr>
          <p:cNvSpPr>
            <a:spLocks noGrp="1"/>
          </p:cNvSpPr>
          <p:nvPr>
            <p:ph type="body" sz="quarter" idx="21" hasCustomPrompt="1"/>
          </p:nvPr>
        </p:nvSpPr>
        <p:spPr>
          <a:xfrm>
            <a:off x="7455540" y="5214165"/>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26" name="Pravokotnik 25">
            <a:extLst>
              <a:ext uri="{FF2B5EF4-FFF2-40B4-BE49-F238E27FC236}">
                <a16:creationId xmlns:a16="http://schemas.microsoft.com/office/drawing/2014/main" id="{8F1FAC28-8230-2E8C-01E8-B07E91637DDA}"/>
              </a:ext>
            </a:extLst>
          </p:cNvPr>
          <p:cNvSpPr/>
          <p:nvPr userDrawn="1"/>
        </p:nvSpPr>
        <p:spPr>
          <a:xfrm>
            <a:off x="0" y="4284960"/>
            <a:ext cx="6720688" cy="1848179"/>
          </a:xfrm>
          <a:prstGeom prst="rect">
            <a:avLst/>
          </a:prstGeom>
          <a:solidFill>
            <a:srgbClr val="7A7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7" name="Označba mesta besedila 20">
            <a:extLst>
              <a:ext uri="{FF2B5EF4-FFF2-40B4-BE49-F238E27FC236}">
                <a16:creationId xmlns:a16="http://schemas.microsoft.com/office/drawing/2014/main" id="{138DDAD9-86E9-D5D5-19D5-0C2188F78930}"/>
              </a:ext>
            </a:extLst>
          </p:cNvPr>
          <p:cNvSpPr>
            <a:spLocks noGrp="1"/>
          </p:cNvSpPr>
          <p:nvPr>
            <p:ph type="body" sz="quarter" idx="22" hasCustomPrompt="1"/>
          </p:nvPr>
        </p:nvSpPr>
        <p:spPr>
          <a:xfrm>
            <a:off x="4699441" y="4645720"/>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28" name="Označba mesta besedila 22">
            <a:extLst>
              <a:ext uri="{FF2B5EF4-FFF2-40B4-BE49-F238E27FC236}">
                <a16:creationId xmlns:a16="http://schemas.microsoft.com/office/drawing/2014/main" id="{72E67FB2-DE24-CA47-8367-0C7EE8C6D379}"/>
              </a:ext>
            </a:extLst>
          </p:cNvPr>
          <p:cNvSpPr>
            <a:spLocks noGrp="1"/>
          </p:cNvSpPr>
          <p:nvPr>
            <p:ph type="body" sz="quarter" idx="23" hasCustomPrompt="1"/>
          </p:nvPr>
        </p:nvSpPr>
        <p:spPr>
          <a:xfrm>
            <a:off x="4699440" y="5214165"/>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31" name="Naslov 1">
            <a:extLst>
              <a:ext uri="{FF2B5EF4-FFF2-40B4-BE49-F238E27FC236}">
                <a16:creationId xmlns:a16="http://schemas.microsoft.com/office/drawing/2014/main" id="{C8CD690C-6063-7683-1D0A-17AF44E35530}"/>
              </a:ext>
            </a:extLst>
          </p:cNvPr>
          <p:cNvSpPr>
            <a:spLocks noGrp="1"/>
          </p:cNvSpPr>
          <p:nvPr>
            <p:ph type="title" hasCustomPrompt="1"/>
          </p:nvPr>
        </p:nvSpPr>
        <p:spPr>
          <a:xfrm>
            <a:off x="762001" y="600075"/>
            <a:ext cx="6705600" cy="1228725"/>
          </a:xfrm>
        </p:spPr>
        <p:txBody>
          <a:bodyPr anchor="b">
            <a:normAutofit/>
          </a:bodyPr>
          <a:lstStyle>
            <a:lvl1pPr>
              <a:defRPr sz="3200" b="1">
                <a:solidFill>
                  <a:srgbClr val="E03127"/>
                </a:solidFill>
              </a:defRPr>
            </a:lvl1pPr>
          </a:lstStyle>
          <a:p>
            <a:r>
              <a:rPr lang="sl-SI" dirty="0"/>
              <a:t>Kliknite, če želite dodati naslov</a:t>
            </a:r>
          </a:p>
        </p:txBody>
      </p:sp>
      <p:pic>
        <p:nvPicPr>
          <p:cNvPr id="2" name="Slika 1">
            <a:extLst>
              <a:ext uri="{FF2B5EF4-FFF2-40B4-BE49-F238E27FC236}">
                <a16:creationId xmlns:a16="http://schemas.microsoft.com/office/drawing/2014/main" id="{DBBF19D6-BE3C-7B43-1257-A7EBD579C2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1291812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ikaz podatkov s stolpci">
    <p:spTree>
      <p:nvGrpSpPr>
        <p:cNvPr id="1" name=""/>
        <p:cNvGrpSpPr/>
        <p:nvPr/>
      </p:nvGrpSpPr>
      <p:grpSpPr>
        <a:xfrm>
          <a:off x="0" y="0"/>
          <a:ext cx="0" cy="0"/>
          <a:chOff x="0" y="0"/>
          <a:chExt cx="0" cy="0"/>
        </a:xfrm>
      </p:grpSpPr>
      <p:sp>
        <p:nvSpPr>
          <p:cNvPr id="3" name="Označba mesta datuma 2">
            <a:extLst>
              <a:ext uri="{FF2B5EF4-FFF2-40B4-BE49-F238E27FC236}">
                <a16:creationId xmlns:a16="http://schemas.microsoft.com/office/drawing/2014/main" id="{F25F3C74-5AA0-1CED-11E3-8227B14391A1}"/>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4E9B7E1E-9598-C0B7-95FF-357C6CEE7FA2}"/>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6DE89965-3561-C719-4EFB-98510AC99096}"/>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sp>
        <p:nvSpPr>
          <p:cNvPr id="12" name="Pravokotnik 11">
            <a:extLst>
              <a:ext uri="{FF2B5EF4-FFF2-40B4-BE49-F238E27FC236}">
                <a16:creationId xmlns:a16="http://schemas.microsoft.com/office/drawing/2014/main" id="{7B3F235B-08F0-DAF9-A05C-37D7A880979B}"/>
              </a:ext>
            </a:extLst>
          </p:cNvPr>
          <p:cNvSpPr/>
          <p:nvPr userDrawn="1"/>
        </p:nvSpPr>
        <p:spPr>
          <a:xfrm>
            <a:off x="728663" y="2524062"/>
            <a:ext cx="2228851" cy="4333938"/>
          </a:xfrm>
          <a:prstGeom prst="rect">
            <a:avLst/>
          </a:prstGeom>
          <a:solidFill>
            <a:srgbClr val="E031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5" name="Označba mesta besedila 20">
            <a:extLst>
              <a:ext uri="{FF2B5EF4-FFF2-40B4-BE49-F238E27FC236}">
                <a16:creationId xmlns:a16="http://schemas.microsoft.com/office/drawing/2014/main" id="{0D1EBA87-5332-CECA-FE43-C2F41B79A965}"/>
              </a:ext>
            </a:extLst>
          </p:cNvPr>
          <p:cNvSpPr>
            <a:spLocks noGrp="1"/>
          </p:cNvSpPr>
          <p:nvPr>
            <p:ph type="body" sz="quarter" idx="18" hasCustomPrompt="1"/>
          </p:nvPr>
        </p:nvSpPr>
        <p:spPr>
          <a:xfrm>
            <a:off x="1037896" y="2884822"/>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16" name="Označba mesta besedila 22">
            <a:extLst>
              <a:ext uri="{FF2B5EF4-FFF2-40B4-BE49-F238E27FC236}">
                <a16:creationId xmlns:a16="http://schemas.microsoft.com/office/drawing/2014/main" id="{ED7D6446-7B08-6F5F-FEE6-F287EFC27B2A}"/>
              </a:ext>
            </a:extLst>
          </p:cNvPr>
          <p:cNvSpPr>
            <a:spLocks noGrp="1"/>
          </p:cNvSpPr>
          <p:nvPr>
            <p:ph type="body" sz="quarter" idx="19" hasCustomPrompt="1"/>
          </p:nvPr>
        </p:nvSpPr>
        <p:spPr>
          <a:xfrm>
            <a:off x="1037896" y="3453267"/>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7" name="Pravokotnik 6">
            <a:extLst>
              <a:ext uri="{FF2B5EF4-FFF2-40B4-BE49-F238E27FC236}">
                <a16:creationId xmlns:a16="http://schemas.microsoft.com/office/drawing/2014/main" id="{1950D825-7AE1-4746-BF0E-A19765E3C877}"/>
              </a:ext>
            </a:extLst>
          </p:cNvPr>
          <p:cNvSpPr/>
          <p:nvPr userDrawn="1"/>
        </p:nvSpPr>
        <p:spPr>
          <a:xfrm>
            <a:off x="3484131" y="4499827"/>
            <a:ext cx="2228851" cy="2358173"/>
          </a:xfrm>
          <a:prstGeom prst="rect">
            <a:avLst/>
          </a:prstGeom>
          <a:solidFill>
            <a:srgbClr val="5859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8" name="Označba mesta besedila 20">
            <a:extLst>
              <a:ext uri="{FF2B5EF4-FFF2-40B4-BE49-F238E27FC236}">
                <a16:creationId xmlns:a16="http://schemas.microsoft.com/office/drawing/2014/main" id="{2BD1CF8C-7613-9363-5C2A-AC8BEB537515}"/>
              </a:ext>
            </a:extLst>
          </p:cNvPr>
          <p:cNvSpPr>
            <a:spLocks noGrp="1"/>
          </p:cNvSpPr>
          <p:nvPr>
            <p:ph type="body" sz="quarter" idx="20" hasCustomPrompt="1"/>
          </p:nvPr>
        </p:nvSpPr>
        <p:spPr>
          <a:xfrm>
            <a:off x="3793364" y="4860587"/>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9" name="Označba mesta besedila 22">
            <a:extLst>
              <a:ext uri="{FF2B5EF4-FFF2-40B4-BE49-F238E27FC236}">
                <a16:creationId xmlns:a16="http://schemas.microsoft.com/office/drawing/2014/main" id="{BFAF5138-5C6A-B73F-2B8E-664F9D0558A2}"/>
              </a:ext>
            </a:extLst>
          </p:cNvPr>
          <p:cNvSpPr>
            <a:spLocks noGrp="1"/>
          </p:cNvSpPr>
          <p:nvPr>
            <p:ph type="body" sz="quarter" idx="21" hasCustomPrompt="1"/>
          </p:nvPr>
        </p:nvSpPr>
        <p:spPr>
          <a:xfrm>
            <a:off x="3793364" y="5429032"/>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10" name="Pravokotnik 9">
            <a:extLst>
              <a:ext uri="{FF2B5EF4-FFF2-40B4-BE49-F238E27FC236}">
                <a16:creationId xmlns:a16="http://schemas.microsoft.com/office/drawing/2014/main" id="{B92CD3DE-AB1B-B1D6-407C-114F8B1FEA02}"/>
              </a:ext>
            </a:extLst>
          </p:cNvPr>
          <p:cNvSpPr/>
          <p:nvPr userDrawn="1"/>
        </p:nvSpPr>
        <p:spPr>
          <a:xfrm>
            <a:off x="6239599" y="2884822"/>
            <a:ext cx="2228851" cy="3973178"/>
          </a:xfrm>
          <a:prstGeom prst="rect">
            <a:avLst/>
          </a:prstGeom>
          <a:solidFill>
            <a:srgbClr val="7A7A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3" name="Označba mesta besedila 20">
            <a:extLst>
              <a:ext uri="{FF2B5EF4-FFF2-40B4-BE49-F238E27FC236}">
                <a16:creationId xmlns:a16="http://schemas.microsoft.com/office/drawing/2014/main" id="{3CF2BA45-3E80-713C-9208-552CFD0BEE43}"/>
              </a:ext>
            </a:extLst>
          </p:cNvPr>
          <p:cNvSpPr>
            <a:spLocks noGrp="1"/>
          </p:cNvSpPr>
          <p:nvPr>
            <p:ph type="body" sz="quarter" idx="22" hasCustomPrompt="1"/>
          </p:nvPr>
        </p:nvSpPr>
        <p:spPr>
          <a:xfrm>
            <a:off x="6548832" y="3245582"/>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14" name="Označba mesta besedila 22">
            <a:extLst>
              <a:ext uri="{FF2B5EF4-FFF2-40B4-BE49-F238E27FC236}">
                <a16:creationId xmlns:a16="http://schemas.microsoft.com/office/drawing/2014/main" id="{C343C89E-F873-DB48-0880-F68EE1AAD833}"/>
              </a:ext>
            </a:extLst>
          </p:cNvPr>
          <p:cNvSpPr>
            <a:spLocks noGrp="1"/>
          </p:cNvSpPr>
          <p:nvPr>
            <p:ph type="body" sz="quarter" idx="23" hasCustomPrompt="1"/>
          </p:nvPr>
        </p:nvSpPr>
        <p:spPr>
          <a:xfrm>
            <a:off x="6548832" y="3814027"/>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17" name="Pravokotnik 16">
            <a:extLst>
              <a:ext uri="{FF2B5EF4-FFF2-40B4-BE49-F238E27FC236}">
                <a16:creationId xmlns:a16="http://schemas.microsoft.com/office/drawing/2014/main" id="{341210A8-CE4D-CC2B-75FC-EB215A2FF10D}"/>
              </a:ext>
            </a:extLst>
          </p:cNvPr>
          <p:cNvSpPr/>
          <p:nvPr userDrawn="1"/>
        </p:nvSpPr>
        <p:spPr>
          <a:xfrm>
            <a:off x="8995068" y="3656348"/>
            <a:ext cx="2228851" cy="3201652"/>
          </a:xfrm>
          <a:prstGeom prst="rect">
            <a:avLst/>
          </a:prstGeom>
          <a:solidFill>
            <a:srgbClr val="9B9B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18" name="Označba mesta besedila 20">
            <a:extLst>
              <a:ext uri="{FF2B5EF4-FFF2-40B4-BE49-F238E27FC236}">
                <a16:creationId xmlns:a16="http://schemas.microsoft.com/office/drawing/2014/main" id="{7244390F-CF0B-BBE7-F964-C62B4F529832}"/>
              </a:ext>
            </a:extLst>
          </p:cNvPr>
          <p:cNvSpPr>
            <a:spLocks noGrp="1"/>
          </p:cNvSpPr>
          <p:nvPr>
            <p:ph type="body" sz="quarter" idx="24" hasCustomPrompt="1"/>
          </p:nvPr>
        </p:nvSpPr>
        <p:spPr>
          <a:xfrm>
            <a:off x="9304301" y="4017107"/>
            <a:ext cx="1610384" cy="568445"/>
          </a:xfrm>
        </p:spPr>
        <p:txBody>
          <a:bodyPr>
            <a:noAutofit/>
          </a:bodyPr>
          <a:lstStyle>
            <a:lvl1pPr marL="0" indent="0">
              <a:buNone/>
              <a:defRPr sz="4200" b="1">
                <a:solidFill>
                  <a:schemeClr val="bg1"/>
                </a:solidFill>
              </a:defRPr>
            </a:lvl1pPr>
          </a:lstStyle>
          <a:p>
            <a:pPr lvl="0"/>
            <a:r>
              <a:rPr lang="sl-SI" dirty="0"/>
              <a:t>Štev.</a:t>
            </a:r>
          </a:p>
        </p:txBody>
      </p:sp>
      <p:sp>
        <p:nvSpPr>
          <p:cNvPr id="19" name="Označba mesta besedila 22">
            <a:extLst>
              <a:ext uri="{FF2B5EF4-FFF2-40B4-BE49-F238E27FC236}">
                <a16:creationId xmlns:a16="http://schemas.microsoft.com/office/drawing/2014/main" id="{11843B14-1586-8A74-C502-70C02C4D318A}"/>
              </a:ext>
            </a:extLst>
          </p:cNvPr>
          <p:cNvSpPr>
            <a:spLocks noGrp="1"/>
          </p:cNvSpPr>
          <p:nvPr>
            <p:ph type="body" sz="quarter" idx="25" hasCustomPrompt="1"/>
          </p:nvPr>
        </p:nvSpPr>
        <p:spPr>
          <a:xfrm>
            <a:off x="9304301" y="4585552"/>
            <a:ext cx="1610384" cy="647612"/>
          </a:xfrm>
        </p:spPr>
        <p:txBody>
          <a:bodyPr>
            <a:noAutofit/>
          </a:bodyPr>
          <a:lstStyle>
            <a:lvl1pPr marL="0" indent="0">
              <a:buNone/>
              <a:defRPr sz="1400">
                <a:solidFill>
                  <a:schemeClr val="bg1"/>
                </a:solidFill>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pPr lvl="0"/>
            <a:r>
              <a:rPr lang="sl-SI" dirty="0"/>
              <a:t>Kliknite, če želite dodati besedilo</a:t>
            </a:r>
          </a:p>
        </p:txBody>
      </p:sp>
      <p:sp>
        <p:nvSpPr>
          <p:cNvPr id="20" name="Naslov 1">
            <a:extLst>
              <a:ext uri="{FF2B5EF4-FFF2-40B4-BE49-F238E27FC236}">
                <a16:creationId xmlns:a16="http://schemas.microsoft.com/office/drawing/2014/main" id="{D58BE308-2982-CE14-75D9-97E0F6F358C7}"/>
              </a:ext>
            </a:extLst>
          </p:cNvPr>
          <p:cNvSpPr>
            <a:spLocks noGrp="1"/>
          </p:cNvSpPr>
          <p:nvPr>
            <p:ph type="title" hasCustomPrompt="1"/>
          </p:nvPr>
        </p:nvSpPr>
        <p:spPr>
          <a:xfrm>
            <a:off x="762001" y="600075"/>
            <a:ext cx="6705600" cy="1228725"/>
          </a:xfrm>
        </p:spPr>
        <p:txBody>
          <a:bodyPr anchor="b">
            <a:normAutofit/>
          </a:bodyPr>
          <a:lstStyle>
            <a:lvl1pPr>
              <a:defRPr sz="3200" b="1">
                <a:solidFill>
                  <a:srgbClr val="E03127"/>
                </a:solidFill>
              </a:defRPr>
            </a:lvl1pPr>
          </a:lstStyle>
          <a:p>
            <a:r>
              <a:rPr lang="sl-SI" dirty="0"/>
              <a:t>Kliknite, če želite dodati naslov</a:t>
            </a:r>
          </a:p>
        </p:txBody>
      </p:sp>
      <p:pic>
        <p:nvPicPr>
          <p:cNvPr id="2" name="Slika 1">
            <a:extLst>
              <a:ext uri="{FF2B5EF4-FFF2-40B4-BE49-F238E27FC236}">
                <a16:creationId xmlns:a16="http://schemas.microsoft.com/office/drawing/2014/main" id="{817C0232-E5B0-3BD2-24C5-81335F0127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4560925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3B300E7B-29A3-CD95-2425-7DC5890A1810}"/>
              </a:ext>
            </a:extLst>
          </p:cNvPr>
          <p:cNvSpPr>
            <a:spLocks noGrp="1"/>
          </p:cNvSpPr>
          <p:nvPr>
            <p:ph type="dt" sz="half" idx="10"/>
          </p:nvPr>
        </p:nvSpPr>
        <p:spPr/>
        <p:txBody>
          <a:bodyPr/>
          <a:lstStyle>
            <a:lvl1pPr>
              <a:defRPr/>
            </a:lvl1pPr>
          </a:lstStyle>
          <a:p>
            <a:fld id="{B92B1B35-11A5-456D-9C1F-A4115C79D341}" type="datetime1">
              <a:rPr lang="sl-SI" smtClean="0"/>
              <a:pPr/>
              <a:t>20. 11. 2024</a:t>
            </a:fld>
            <a:endParaRPr lang="sl-SI" dirty="0"/>
          </a:p>
        </p:txBody>
      </p:sp>
      <p:sp>
        <p:nvSpPr>
          <p:cNvPr id="3" name="Označba mesta noge 2">
            <a:extLst>
              <a:ext uri="{FF2B5EF4-FFF2-40B4-BE49-F238E27FC236}">
                <a16:creationId xmlns:a16="http://schemas.microsoft.com/office/drawing/2014/main" id="{D2641BFE-8EE8-E824-20ED-AD7BE8D0E13B}"/>
              </a:ext>
            </a:extLst>
          </p:cNvPr>
          <p:cNvSpPr>
            <a:spLocks noGrp="1"/>
          </p:cNvSpPr>
          <p:nvPr>
            <p:ph type="ftr" sz="quarter" idx="11"/>
          </p:nvPr>
        </p:nvSpPr>
        <p:spPr/>
        <p:txBody>
          <a:bodyPr/>
          <a:lstStyle>
            <a:lvl1pPr>
              <a:defRPr/>
            </a:lvl1pPr>
          </a:lstStyle>
          <a:p>
            <a:endParaRPr lang="sl-SI" dirty="0"/>
          </a:p>
        </p:txBody>
      </p:sp>
      <p:sp>
        <p:nvSpPr>
          <p:cNvPr id="4" name="Označba mesta številke diapozitiva 3">
            <a:extLst>
              <a:ext uri="{FF2B5EF4-FFF2-40B4-BE49-F238E27FC236}">
                <a16:creationId xmlns:a16="http://schemas.microsoft.com/office/drawing/2014/main" id="{8EFE7EF4-E675-5CE6-57F1-BE643416729E}"/>
              </a:ext>
            </a:extLst>
          </p:cNvPr>
          <p:cNvSpPr>
            <a:spLocks noGrp="1"/>
          </p:cNvSpPr>
          <p:nvPr>
            <p:ph type="sldNum" sz="quarter" idx="12"/>
          </p:nvPr>
        </p:nvSpPr>
        <p:spPr/>
        <p:txBody>
          <a:bodyPr/>
          <a:lstStyle>
            <a:lvl1pPr>
              <a:defRPr/>
            </a:lvl1pPr>
          </a:lstStyle>
          <a:p>
            <a:fld id="{BEF6EA49-1D49-4C98-B784-A96DA3E6E2D2}" type="slidenum">
              <a:rPr lang="sl-SI" smtClean="0"/>
              <a:pPr/>
              <a:t>‹#›</a:t>
            </a:fld>
            <a:endParaRPr lang="sl-SI" dirty="0"/>
          </a:p>
        </p:txBody>
      </p:sp>
      <p:pic>
        <p:nvPicPr>
          <p:cNvPr id="5" name="Slika 4">
            <a:extLst>
              <a:ext uri="{FF2B5EF4-FFF2-40B4-BE49-F238E27FC236}">
                <a16:creationId xmlns:a16="http://schemas.microsoft.com/office/drawing/2014/main" id="{31CD05F1-8E1B-7130-D84B-E75CB56427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
        <p:nvSpPr>
          <p:cNvPr id="6" name="Text Placeholder 8">
            <a:extLst>
              <a:ext uri="{FF2B5EF4-FFF2-40B4-BE49-F238E27FC236}">
                <a16:creationId xmlns:a16="http://schemas.microsoft.com/office/drawing/2014/main" id="{267F1EE9-41AE-0825-9207-E8F29B8AD3F6}"/>
              </a:ext>
            </a:extLst>
          </p:cNvPr>
          <p:cNvSpPr>
            <a:spLocks noGrp="1"/>
          </p:cNvSpPr>
          <p:nvPr>
            <p:ph type="body" sz="quarter" idx="13"/>
          </p:nvPr>
        </p:nvSpPr>
        <p:spPr>
          <a:xfrm>
            <a:off x="756559" y="2258163"/>
            <a:ext cx="10720009" cy="3696000"/>
          </a:xfrm>
        </p:spPr>
        <p:txBody>
          <a:bodyPr lIns="0" tIns="0" rIns="0" bIns="0"/>
          <a:lstStyle>
            <a:lvl1pPr marL="453400" indent="-453400">
              <a:lnSpc>
                <a:spcPct val="85000"/>
              </a:lnSpc>
              <a:spcBef>
                <a:spcPts val="0"/>
              </a:spcBef>
              <a:spcAft>
                <a:spcPts val="752"/>
              </a:spcAft>
              <a:defRPr/>
            </a:lvl1pPr>
            <a:lvl2pPr marL="666666" indent="-453400">
              <a:lnSpc>
                <a:spcPct val="85000"/>
              </a:lnSpc>
              <a:spcBef>
                <a:spcPts val="0"/>
              </a:spcBef>
              <a:spcAft>
                <a:spcPts val="752"/>
              </a:spcAft>
              <a:buFont typeface="Arial" pitchFamily="34" charset="0"/>
              <a:buChar char="•"/>
              <a:defRPr sz="2962"/>
            </a:lvl2pPr>
            <a:lvl3pPr marL="851384" indent="-453400">
              <a:lnSpc>
                <a:spcPct val="85000"/>
              </a:lnSpc>
              <a:spcBef>
                <a:spcPts val="0"/>
              </a:spcBef>
              <a:spcAft>
                <a:spcPts val="752"/>
              </a:spcAft>
              <a:defRPr sz="2962"/>
            </a:lvl3pPr>
            <a:lvl4pPr marL="1036102" indent="-453400">
              <a:lnSpc>
                <a:spcPct val="85000"/>
              </a:lnSpc>
              <a:spcBef>
                <a:spcPts val="0"/>
              </a:spcBef>
              <a:spcAft>
                <a:spcPts val="752"/>
              </a:spcAft>
              <a:buFont typeface="Arial" pitchFamily="34" charset="0"/>
              <a:buChar char="•"/>
              <a:defRPr sz="2962"/>
            </a:lvl4pPr>
            <a:lvl5pPr marL="1235934" indent="-453400">
              <a:lnSpc>
                <a:spcPct val="85000"/>
              </a:lnSpc>
              <a:spcBef>
                <a:spcPts val="0"/>
              </a:spcBef>
              <a:spcAft>
                <a:spcPts val="752"/>
              </a:spcAft>
              <a:buFont typeface="Arial" pitchFamily="34" charset="0"/>
              <a:buChar char="•"/>
              <a:defRPr sz="2962"/>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98308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Zadnji diapozitiv (siv)">
    <p:bg>
      <p:bgPr>
        <a:solidFill>
          <a:srgbClr val="58595B"/>
        </a:solidFill>
        <a:effectLst/>
      </p:bgPr>
    </p:bg>
    <p:spTree>
      <p:nvGrpSpPr>
        <p:cNvPr id="1" name=""/>
        <p:cNvGrpSpPr/>
        <p:nvPr/>
      </p:nvGrpSpPr>
      <p:grpSpPr>
        <a:xfrm>
          <a:off x="0" y="0"/>
          <a:ext cx="0" cy="0"/>
          <a:chOff x="0" y="0"/>
          <a:chExt cx="0" cy="0"/>
        </a:xfrm>
      </p:grpSpPr>
      <p:pic>
        <p:nvPicPr>
          <p:cNvPr id="8" name="Grafika 7">
            <a:extLst>
              <a:ext uri="{FF2B5EF4-FFF2-40B4-BE49-F238E27FC236}">
                <a16:creationId xmlns:a16="http://schemas.microsoft.com/office/drawing/2014/main" id="{159B94E8-CC83-8A85-4BB6-B5865C99DBE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261" b="9209"/>
          <a:stretch/>
        </p:blipFill>
        <p:spPr>
          <a:xfrm>
            <a:off x="5752790" y="0"/>
            <a:ext cx="6439210" cy="6858000"/>
          </a:xfrm>
          <a:prstGeom prst="rect">
            <a:avLst/>
          </a:prstGeom>
        </p:spPr>
      </p:pic>
      <p:sp>
        <p:nvSpPr>
          <p:cNvPr id="2" name="Naslov 1">
            <a:extLst>
              <a:ext uri="{FF2B5EF4-FFF2-40B4-BE49-F238E27FC236}">
                <a16:creationId xmlns:a16="http://schemas.microsoft.com/office/drawing/2014/main" id="{9FC8557E-85AA-65AB-2CA6-E739C908F076}"/>
              </a:ext>
            </a:extLst>
          </p:cNvPr>
          <p:cNvSpPr>
            <a:spLocks noGrp="1"/>
          </p:cNvSpPr>
          <p:nvPr>
            <p:ph type="title" hasCustomPrompt="1"/>
          </p:nvPr>
        </p:nvSpPr>
        <p:spPr>
          <a:xfrm>
            <a:off x="2327564" y="1440000"/>
            <a:ext cx="7610186" cy="2968142"/>
          </a:xfrm>
        </p:spPr>
        <p:txBody>
          <a:bodyPr anchor="b"/>
          <a:lstStyle>
            <a:lvl1pPr>
              <a:defRPr b="1">
                <a:solidFill>
                  <a:schemeClr val="bg1"/>
                </a:solidFill>
              </a:defRPr>
            </a:lvl1pPr>
          </a:lstStyle>
          <a:p>
            <a:r>
              <a:rPr lang="sl-SI" dirty="0"/>
              <a:t>Kliknite, če želite dodati besedilo zadnjega diapozitiva</a:t>
            </a:r>
          </a:p>
        </p:txBody>
      </p:sp>
      <p:sp>
        <p:nvSpPr>
          <p:cNvPr id="3" name="Označba mesta datuma 2">
            <a:extLst>
              <a:ext uri="{FF2B5EF4-FFF2-40B4-BE49-F238E27FC236}">
                <a16:creationId xmlns:a16="http://schemas.microsoft.com/office/drawing/2014/main" id="{F9CFE5F7-1966-7889-7B2D-1B2BFF3C7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1E021AB9-29B0-5B68-0F53-24A21BDA9885}"/>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DF23B87E-DEB4-D607-DFC5-33A0524BC7F9}"/>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sp>
        <p:nvSpPr>
          <p:cNvPr id="13" name="Označba mesta besedila 12">
            <a:extLst>
              <a:ext uri="{FF2B5EF4-FFF2-40B4-BE49-F238E27FC236}">
                <a16:creationId xmlns:a16="http://schemas.microsoft.com/office/drawing/2014/main" id="{73451356-BFD6-E221-5F67-82A3E0B06536}"/>
              </a:ext>
            </a:extLst>
          </p:cNvPr>
          <p:cNvSpPr>
            <a:spLocks noGrp="1"/>
          </p:cNvSpPr>
          <p:nvPr>
            <p:ph type="body" sz="quarter" idx="13" hasCustomPrompt="1"/>
          </p:nvPr>
        </p:nvSpPr>
        <p:spPr>
          <a:xfrm>
            <a:off x="2325600" y="5802313"/>
            <a:ext cx="3848100" cy="736599"/>
          </a:xfrm>
        </p:spPr>
        <p:txBody>
          <a:bodyPr>
            <a:normAutofit/>
          </a:bodyPr>
          <a:lstStyle>
            <a:lvl1pPr marL="0" indent="0">
              <a:buNone/>
              <a:defRPr sz="1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sl-SI" sz="1600" dirty="0"/>
              <a:t>Avtor in kontakt</a:t>
            </a:r>
            <a:endParaRPr lang="sl-SI" dirty="0"/>
          </a:p>
        </p:txBody>
      </p:sp>
      <p:pic>
        <p:nvPicPr>
          <p:cNvPr id="9" name="Slika 8">
            <a:extLst>
              <a:ext uri="{FF2B5EF4-FFF2-40B4-BE49-F238E27FC236}">
                <a16:creationId xmlns:a16="http://schemas.microsoft.com/office/drawing/2014/main" id="{111397CE-FD8D-FCC9-89C8-7588DC22D9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Tree>
    <p:extLst>
      <p:ext uri="{BB962C8B-B14F-4D97-AF65-F5344CB8AC3E}">
        <p14:creationId xmlns:p14="http://schemas.microsoft.com/office/powerpoint/2010/main" val="3135641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aslovni diapozitiv (siv s sliko)">
    <p:bg>
      <p:bgPr>
        <a:solidFill>
          <a:srgbClr val="58595B"/>
        </a:solidFill>
        <a:effectLst/>
      </p:bgPr>
    </p:bg>
    <p:spTree>
      <p:nvGrpSpPr>
        <p:cNvPr id="1" name=""/>
        <p:cNvGrpSpPr/>
        <p:nvPr/>
      </p:nvGrpSpPr>
      <p:grpSpPr>
        <a:xfrm>
          <a:off x="0" y="0"/>
          <a:ext cx="0" cy="0"/>
          <a:chOff x="0" y="0"/>
          <a:chExt cx="0" cy="0"/>
        </a:xfrm>
      </p:grpSpPr>
      <p:pic>
        <p:nvPicPr>
          <p:cNvPr id="2" name="Slika 1">
            <a:extLst>
              <a:ext uri="{FF2B5EF4-FFF2-40B4-BE49-F238E27FC236}">
                <a16:creationId xmlns:a16="http://schemas.microsoft.com/office/drawing/2014/main" id="{9D06FADD-F207-E55A-0A7B-9B379E0065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9592" b="9592"/>
          <a:stretch/>
        </p:blipFill>
        <p:spPr>
          <a:xfrm>
            <a:off x="4507347" y="0"/>
            <a:ext cx="7684653" cy="6858000"/>
          </a:xfrm>
          <a:prstGeom prst="rect">
            <a:avLst/>
          </a:prstGeom>
        </p:spPr>
      </p:pic>
      <p:sp>
        <p:nvSpPr>
          <p:cNvPr id="4" name="Označba mesta datuma 3">
            <a:extLst>
              <a:ext uri="{FF2B5EF4-FFF2-40B4-BE49-F238E27FC236}">
                <a16:creationId xmlns:a16="http://schemas.microsoft.com/office/drawing/2014/main" id="{86298F08-C5B7-92B0-A668-F67E93883B28}"/>
              </a:ext>
            </a:extLst>
          </p:cNvPr>
          <p:cNvSpPr>
            <a:spLocks noGrp="1"/>
          </p:cNvSpPr>
          <p:nvPr>
            <p:ph type="dt" sz="half" idx="10"/>
          </p:nvPr>
        </p:nvSpPr>
        <p:spPr/>
        <p:txBody>
          <a:bodyPr/>
          <a:lstStyle>
            <a:lvl1pPr>
              <a:defRPr/>
            </a:lvl1pPr>
          </a:lstStyle>
          <a:p>
            <a:fld id="{DCE4A0AE-E887-4AC0-8BDD-9A48FB8B8B97}" type="datetime1">
              <a:rPr lang="sl-SI" smtClean="0"/>
              <a:pPr/>
              <a:t>20. 11. 2024</a:t>
            </a:fld>
            <a:endParaRPr lang="sl-SI" dirty="0"/>
          </a:p>
        </p:txBody>
      </p:sp>
      <p:sp>
        <p:nvSpPr>
          <p:cNvPr id="5" name="Označba mesta noge 4">
            <a:extLst>
              <a:ext uri="{FF2B5EF4-FFF2-40B4-BE49-F238E27FC236}">
                <a16:creationId xmlns:a16="http://schemas.microsoft.com/office/drawing/2014/main" id="{09C83B31-3627-AC51-1CE3-A97FE0EB5FF7}"/>
              </a:ext>
            </a:extLst>
          </p:cNvPr>
          <p:cNvSpPr>
            <a:spLocks noGrp="1"/>
          </p:cNvSpPr>
          <p:nvPr>
            <p:ph type="ftr" sz="quarter" idx="11"/>
          </p:nvPr>
        </p:nvSpPr>
        <p:spPr/>
        <p:txBody>
          <a:bodyPr/>
          <a:lstStyle>
            <a:lvl1pPr>
              <a:defRPr/>
            </a:lvl1pPr>
          </a:lstStyle>
          <a:p>
            <a:endParaRPr lang="sl-SI" dirty="0"/>
          </a:p>
        </p:txBody>
      </p:sp>
      <p:pic>
        <p:nvPicPr>
          <p:cNvPr id="3" name="Slika 2">
            <a:extLst>
              <a:ext uri="{FF2B5EF4-FFF2-40B4-BE49-F238E27FC236}">
                <a16:creationId xmlns:a16="http://schemas.microsoft.com/office/drawing/2014/main" id="{9A7ED85E-B47A-5EA6-9684-6BB2D75A45F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
        <p:nvSpPr>
          <p:cNvPr id="6" name="Naslov 1">
            <a:extLst>
              <a:ext uri="{FF2B5EF4-FFF2-40B4-BE49-F238E27FC236}">
                <a16:creationId xmlns:a16="http://schemas.microsoft.com/office/drawing/2014/main" id="{6C49891F-F579-C705-8BFA-D115F9FC959F}"/>
              </a:ext>
            </a:extLst>
          </p:cNvPr>
          <p:cNvSpPr>
            <a:spLocks noGrp="1"/>
          </p:cNvSpPr>
          <p:nvPr>
            <p:ph type="ctrTitle" hasCustomPrompt="1"/>
          </p:nvPr>
        </p:nvSpPr>
        <p:spPr>
          <a:xfrm>
            <a:off x="2498725" y="718032"/>
            <a:ext cx="5795529" cy="3105823"/>
          </a:xfrm>
          <a:prstGeom prst="rect">
            <a:avLst/>
          </a:prstGeom>
        </p:spPr>
        <p:txBody>
          <a:bodyPr anchor="b">
            <a:normAutofit/>
          </a:bodyPr>
          <a:lstStyle>
            <a:lvl1pPr algn="l">
              <a:defRPr sz="4400" b="1">
                <a:solidFill>
                  <a:schemeClr val="bg1"/>
                </a:solidFill>
              </a:defRPr>
            </a:lvl1pPr>
          </a:lstStyle>
          <a:p>
            <a:r>
              <a:rPr lang="sl-SI" dirty="0"/>
              <a:t>Naslovni diapozitiv predstavitve</a:t>
            </a:r>
          </a:p>
        </p:txBody>
      </p:sp>
      <p:sp>
        <p:nvSpPr>
          <p:cNvPr id="7" name="Podnaslov 2">
            <a:extLst>
              <a:ext uri="{FF2B5EF4-FFF2-40B4-BE49-F238E27FC236}">
                <a16:creationId xmlns:a16="http://schemas.microsoft.com/office/drawing/2014/main" id="{EACCD24E-4065-1EEF-DFC7-D88BE0D81E72}"/>
              </a:ext>
            </a:extLst>
          </p:cNvPr>
          <p:cNvSpPr>
            <a:spLocks noGrp="1"/>
          </p:cNvSpPr>
          <p:nvPr>
            <p:ph type="subTitle" idx="1" hasCustomPrompt="1"/>
          </p:nvPr>
        </p:nvSpPr>
        <p:spPr>
          <a:xfrm>
            <a:off x="2498723" y="4036291"/>
            <a:ext cx="5795531" cy="1221508"/>
          </a:xfrm>
          <a:prstGeom prst="rect">
            <a:avLst/>
          </a:prstGeo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dirty="0"/>
              <a:t>Podnaslov predstavitve</a:t>
            </a:r>
          </a:p>
        </p:txBody>
      </p:sp>
      <p:sp>
        <p:nvSpPr>
          <p:cNvPr id="10" name="Označba mesta vsebine 11">
            <a:extLst>
              <a:ext uri="{FF2B5EF4-FFF2-40B4-BE49-F238E27FC236}">
                <a16:creationId xmlns:a16="http://schemas.microsoft.com/office/drawing/2014/main" id="{ACB466F2-35CD-3A06-4D8F-59D369E5E378}"/>
              </a:ext>
            </a:extLst>
          </p:cNvPr>
          <p:cNvSpPr>
            <a:spLocks noGrp="1"/>
          </p:cNvSpPr>
          <p:nvPr>
            <p:ph sz="quarter" idx="15" hasCustomPrompt="1"/>
          </p:nvPr>
        </p:nvSpPr>
        <p:spPr>
          <a:xfrm>
            <a:off x="2498725" y="5680364"/>
            <a:ext cx="2941493"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Predavatelj</a:t>
            </a:r>
          </a:p>
        </p:txBody>
      </p:sp>
      <p:sp>
        <p:nvSpPr>
          <p:cNvPr id="11" name="Označba mesta vsebine 11">
            <a:extLst>
              <a:ext uri="{FF2B5EF4-FFF2-40B4-BE49-F238E27FC236}">
                <a16:creationId xmlns:a16="http://schemas.microsoft.com/office/drawing/2014/main" id="{50AD3B3D-BFCE-F701-6F5B-DA10933C6D2A}"/>
              </a:ext>
            </a:extLst>
          </p:cNvPr>
          <p:cNvSpPr>
            <a:spLocks noGrp="1"/>
          </p:cNvSpPr>
          <p:nvPr>
            <p:ph sz="quarter" idx="16" hasCustomPrompt="1"/>
          </p:nvPr>
        </p:nvSpPr>
        <p:spPr>
          <a:xfrm>
            <a:off x="6054621" y="5680364"/>
            <a:ext cx="2239632" cy="539459"/>
          </a:xfrm>
        </p:spPr>
        <p:txBody>
          <a:bodyPr>
            <a:noAutofit/>
          </a:bodyPr>
          <a:lstStyle>
            <a:lvl1pPr marL="0" indent="0">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sl-SI" dirty="0"/>
              <a:t>Kraj in datum</a:t>
            </a:r>
          </a:p>
        </p:txBody>
      </p:sp>
    </p:spTree>
    <p:extLst>
      <p:ext uri="{BB962C8B-B14F-4D97-AF65-F5344CB8AC3E}">
        <p14:creationId xmlns:p14="http://schemas.microsoft.com/office/powerpoint/2010/main" val="739119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Zadnji diapozitiv (rdeč)">
    <p:bg>
      <p:bgPr>
        <a:solidFill>
          <a:srgbClr val="E03127"/>
        </a:solidFill>
        <a:effectLst/>
      </p:bgPr>
    </p:bg>
    <p:spTree>
      <p:nvGrpSpPr>
        <p:cNvPr id="1" name=""/>
        <p:cNvGrpSpPr/>
        <p:nvPr/>
      </p:nvGrpSpPr>
      <p:grpSpPr>
        <a:xfrm>
          <a:off x="0" y="0"/>
          <a:ext cx="0" cy="0"/>
          <a:chOff x="0" y="0"/>
          <a:chExt cx="0" cy="0"/>
        </a:xfrm>
      </p:grpSpPr>
      <p:pic>
        <p:nvPicPr>
          <p:cNvPr id="8" name="Grafika 7">
            <a:extLst>
              <a:ext uri="{FF2B5EF4-FFF2-40B4-BE49-F238E27FC236}">
                <a16:creationId xmlns:a16="http://schemas.microsoft.com/office/drawing/2014/main" id="{B85396DE-CF10-DBA8-6604-7A6C116F9F03}"/>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261" b="9209"/>
          <a:stretch/>
        </p:blipFill>
        <p:spPr>
          <a:xfrm>
            <a:off x="5752790" y="0"/>
            <a:ext cx="6439210" cy="6858000"/>
          </a:xfrm>
          <a:prstGeom prst="rect">
            <a:avLst/>
          </a:prstGeom>
        </p:spPr>
      </p:pic>
      <p:sp>
        <p:nvSpPr>
          <p:cNvPr id="2" name="Naslov 1">
            <a:extLst>
              <a:ext uri="{FF2B5EF4-FFF2-40B4-BE49-F238E27FC236}">
                <a16:creationId xmlns:a16="http://schemas.microsoft.com/office/drawing/2014/main" id="{9FC8557E-85AA-65AB-2CA6-E739C908F076}"/>
              </a:ext>
            </a:extLst>
          </p:cNvPr>
          <p:cNvSpPr>
            <a:spLocks noGrp="1"/>
          </p:cNvSpPr>
          <p:nvPr>
            <p:ph type="title" hasCustomPrompt="1"/>
          </p:nvPr>
        </p:nvSpPr>
        <p:spPr>
          <a:xfrm>
            <a:off x="2327564" y="1440000"/>
            <a:ext cx="7610186" cy="2968142"/>
          </a:xfrm>
        </p:spPr>
        <p:txBody>
          <a:bodyPr anchor="b"/>
          <a:lstStyle>
            <a:lvl1pPr>
              <a:defRPr b="1">
                <a:solidFill>
                  <a:schemeClr val="bg1"/>
                </a:solidFill>
              </a:defRPr>
            </a:lvl1pPr>
          </a:lstStyle>
          <a:p>
            <a:r>
              <a:rPr lang="sl-SI" dirty="0"/>
              <a:t>Kliknite, če želite dodati besedilo zadnjega diapozitiva</a:t>
            </a:r>
          </a:p>
        </p:txBody>
      </p:sp>
      <p:sp>
        <p:nvSpPr>
          <p:cNvPr id="3" name="Označba mesta datuma 2">
            <a:extLst>
              <a:ext uri="{FF2B5EF4-FFF2-40B4-BE49-F238E27FC236}">
                <a16:creationId xmlns:a16="http://schemas.microsoft.com/office/drawing/2014/main" id="{F9CFE5F7-1966-7889-7B2D-1B2BFF3C7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1E021AB9-29B0-5B68-0F53-24A21BDA9885}"/>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DF23B87E-DEB4-D607-DFC5-33A0524BC7F9}"/>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sp>
        <p:nvSpPr>
          <p:cNvPr id="13" name="Označba mesta besedila 12">
            <a:extLst>
              <a:ext uri="{FF2B5EF4-FFF2-40B4-BE49-F238E27FC236}">
                <a16:creationId xmlns:a16="http://schemas.microsoft.com/office/drawing/2014/main" id="{73451356-BFD6-E221-5F67-82A3E0B06536}"/>
              </a:ext>
            </a:extLst>
          </p:cNvPr>
          <p:cNvSpPr>
            <a:spLocks noGrp="1"/>
          </p:cNvSpPr>
          <p:nvPr>
            <p:ph type="body" sz="quarter" idx="13" hasCustomPrompt="1"/>
          </p:nvPr>
        </p:nvSpPr>
        <p:spPr>
          <a:xfrm>
            <a:off x="2325600" y="5802313"/>
            <a:ext cx="3848100" cy="736599"/>
          </a:xfrm>
        </p:spPr>
        <p:txBody>
          <a:bodyPr>
            <a:normAutofit/>
          </a:bodyPr>
          <a:lstStyle>
            <a:lvl1pPr marL="0" indent="0">
              <a:buNone/>
              <a:defRPr sz="1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sl-SI" sz="1600" dirty="0"/>
              <a:t>Avtor in kontakt</a:t>
            </a:r>
            <a:endParaRPr lang="sl-SI" dirty="0"/>
          </a:p>
        </p:txBody>
      </p:sp>
      <p:pic>
        <p:nvPicPr>
          <p:cNvPr id="9" name="Slika 8">
            <a:extLst>
              <a:ext uri="{FF2B5EF4-FFF2-40B4-BE49-F238E27FC236}">
                <a16:creationId xmlns:a16="http://schemas.microsoft.com/office/drawing/2014/main" id="{1AF68D06-7BEE-8424-62A5-3CF645AF8BC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Tree>
    <p:extLst>
      <p:ext uri="{BB962C8B-B14F-4D97-AF65-F5344CB8AC3E}">
        <p14:creationId xmlns:p14="http://schemas.microsoft.com/office/powerpoint/2010/main" val="6875317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Zadnji diapozitiv (siv s sliko)">
    <p:bg>
      <p:bgPr>
        <a:solidFill>
          <a:srgbClr val="58595B"/>
        </a:solidFill>
        <a:effectLst/>
      </p:bgPr>
    </p:bg>
    <p:spTree>
      <p:nvGrpSpPr>
        <p:cNvPr id="1" name=""/>
        <p:cNvGrpSpPr/>
        <p:nvPr/>
      </p:nvGrpSpPr>
      <p:grpSpPr>
        <a:xfrm>
          <a:off x="0" y="0"/>
          <a:ext cx="0" cy="0"/>
          <a:chOff x="0" y="0"/>
          <a:chExt cx="0" cy="0"/>
        </a:xfrm>
      </p:grpSpPr>
      <p:pic>
        <p:nvPicPr>
          <p:cNvPr id="7" name="Slika 6">
            <a:extLst>
              <a:ext uri="{FF2B5EF4-FFF2-40B4-BE49-F238E27FC236}">
                <a16:creationId xmlns:a16="http://schemas.microsoft.com/office/drawing/2014/main" id="{574A08FC-BCCD-8F07-80BD-50BCA081D1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9592" b="9592"/>
          <a:stretch/>
        </p:blipFill>
        <p:spPr>
          <a:xfrm>
            <a:off x="4507347" y="0"/>
            <a:ext cx="7684653" cy="6858000"/>
          </a:xfrm>
          <a:prstGeom prst="rect">
            <a:avLst/>
          </a:prstGeom>
        </p:spPr>
      </p:pic>
      <p:sp>
        <p:nvSpPr>
          <p:cNvPr id="2" name="Naslov 1">
            <a:extLst>
              <a:ext uri="{FF2B5EF4-FFF2-40B4-BE49-F238E27FC236}">
                <a16:creationId xmlns:a16="http://schemas.microsoft.com/office/drawing/2014/main" id="{9FC8557E-85AA-65AB-2CA6-E739C908F076}"/>
              </a:ext>
            </a:extLst>
          </p:cNvPr>
          <p:cNvSpPr>
            <a:spLocks noGrp="1"/>
          </p:cNvSpPr>
          <p:nvPr>
            <p:ph type="title" hasCustomPrompt="1"/>
          </p:nvPr>
        </p:nvSpPr>
        <p:spPr>
          <a:xfrm>
            <a:off x="2327564" y="1440000"/>
            <a:ext cx="7610186" cy="2968142"/>
          </a:xfrm>
        </p:spPr>
        <p:txBody>
          <a:bodyPr anchor="b"/>
          <a:lstStyle>
            <a:lvl1pPr>
              <a:defRPr b="1">
                <a:solidFill>
                  <a:schemeClr val="bg1"/>
                </a:solidFill>
              </a:defRPr>
            </a:lvl1pPr>
          </a:lstStyle>
          <a:p>
            <a:r>
              <a:rPr lang="sl-SI" dirty="0"/>
              <a:t>Kliknite, če želite dodati besedilo zadnjega diapozitiva</a:t>
            </a:r>
          </a:p>
        </p:txBody>
      </p:sp>
      <p:sp>
        <p:nvSpPr>
          <p:cNvPr id="3" name="Označba mesta datuma 2">
            <a:extLst>
              <a:ext uri="{FF2B5EF4-FFF2-40B4-BE49-F238E27FC236}">
                <a16:creationId xmlns:a16="http://schemas.microsoft.com/office/drawing/2014/main" id="{F9CFE5F7-1966-7889-7B2D-1B2BFF3C7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1E021AB9-29B0-5B68-0F53-24A21BDA9885}"/>
              </a:ext>
            </a:extLst>
          </p:cNvPr>
          <p:cNvSpPr>
            <a:spLocks noGrp="1"/>
          </p:cNvSpPr>
          <p:nvPr>
            <p:ph type="ftr" sz="quarter" idx="11"/>
          </p:nvPr>
        </p:nvSpPr>
        <p:spPr/>
        <p:txBody>
          <a:bodyPr/>
          <a:lstStyle>
            <a:lvl1pPr>
              <a:defRPr/>
            </a:lvl1pPr>
          </a:lstStyle>
          <a:p>
            <a:endParaRPr lang="sl-SI" dirty="0"/>
          </a:p>
        </p:txBody>
      </p:sp>
      <p:sp>
        <p:nvSpPr>
          <p:cNvPr id="5" name="Označba mesta številke diapozitiva 4">
            <a:extLst>
              <a:ext uri="{FF2B5EF4-FFF2-40B4-BE49-F238E27FC236}">
                <a16:creationId xmlns:a16="http://schemas.microsoft.com/office/drawing/2014/main" id="{DF23B87E-DEB4-D607-DFC5-33A0524BC7F9}"/>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sp>
        <p:nvSpPr>
          <p:cNvPr id="13" name="Označba mesta besedila 12">
            <a:extLst>
              <a:ext uri="{FF2B5EF4-FFF2-40B4-BE49-F238E27FC236}">
                <a16:creationId xmlns:a16="http://schemas.microsoft.com/office/drawing/2014/main" id="{73451356-BFD6-E221-5F67-82A3E0B06536}"/>
              </a:ext>
            </a:extLst>
          </p:cNvPr>
          <p:cNvSpPr>
            <a:spLocks noGrp="1"/>
          </p:cNvSpPr>
          <p:nvPr>
            <p:ph type="body" sz="quarter" idx="13" hasCustomPrompt="1"/>
          </p:nvPr>
        </p:nvSpPr>
        <p:spPr>
          <a:xfrm>
            <a:off x="2325600" y="5802313"/>
            <a:ext cx="3848100" cy="736599"/>
          </a:xfrm>
        </p:spPr>
        <p:txBody>
          <a:bodyPr>
            <a:normAutofit/>
          </a:bodyPr>
          <a:lstStyle>
            <a:lvl1pPr marL="0" indent="0">
              <a:buNone/>
              <a:defRPr sz="1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sl-SI" sz="1600" dirty="0"/>
              <a:t>Avtor in kontakt</a:t>
            </a:r>
            <a:endParaRPr lang="sl-SI" dirty="0"/>
          </a:p>
        </p:txBody>
      </p:sp>
      <p:pic>
        <p:nvPicPr>
          <p:cNvPr id="8" name="Slika 7">
            <a:extLst>
              <a:ext uri="{FF2B5EF4-FFF2-40B4-BE49-F238E27FC236}">
                <a16:creationId xmlns:a16="http://schemas.microsoft.com/office/drawing/2014/main" id="{AC295EE3-6B2E-9A41-6045-5587ED0DA8F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4992" y="718030"/>
            <a:ext cx="3104821" cy="1134224"/>
          </a:xfrm>
          <a:prstGeom prst="rect">
            <a:avLst/>
          </a:prstGeom>
        </p:spPr>
      </p:pic>
    </p:spTree>
    <p:extLst>
      <p:ext uri="{BB962C8B-B14F-4D97-AF65-F5344CB8AC3E}">
        <p14:creationId xmlns:p14="http://schemas.microsoft.com/office/powerpoint/2010/main" val="42206635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a:t>Uredite slog naslova matrice</a:t>
            </a:r>
          </a:p>
        </p:txBody>
      </p:sp>
      <p:sp>
        <p:nvSpPr>
          <p:cNvPr id="3" name="Označba mesta vsebine 2"/>
          <p:cNvSpPr>
            <a:spLocks noGrp="1"/>
          </p:cNvSpPr>
          <p:nvPr>
            <p:ph idx="1"/>
          </p:nvPr>
        </p:nvSpPr>
        <p:spPr/>
        <p:txBody>
          <a:bodyPr/>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4" name="Označba mesta datuma 3"/>
          <p:cNvSpPr>
            <a:spLocks noGrp="1"/>
          </p:cNvSpPr>
          <p:nvPr>
            <p:ph type="dt" sz="half" idx="10"/>
          </p:nvPr>
        </p:nvSpPr>
        <p:spPr/>
        <p:txBody>
          <a:bodyPr/>
          <a:lstStyle/>
          <a:p>
            <a:fld id="{96264B7E-122D-42BD-9F95-DE21C77646A2}" type="datetime1">
              <a:rPr lang="sl-SI" smtClean="0"/>
              <a:t>20. 11. 2024</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96766CA0-481E-4A77-99EC-C64FAE6E300B}" type="slidenum">
              <a:rPr lang="sl-SI" smtClean="0"/>
              <a:t>‹#›</a:t>
            </a:fld>
            <a:endParaRPr lang="sl-SI"/>
          </a:p>
        </p:txBody>
      </p:sp>
    </p:spTree>
    <p:extLst>
      <p:ext uri="{BB962C8B-B14F-4D97-AF65-F5344CB8AC3E}">
        <p14:creationId xmlns:p14="http://schemas.microsoft.com/office/powerpoint/2010/main" val="1631341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torske pravice UL">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49F088B-BFE5-71F5-E971-27AD4A4580C0}"/>
              </a:ext>
            </a:extLst>
          </p:cNvPr>
          <p:cNvSpPr>
            <a:spLocks noGrp="1"/>
          </p:cNvSpPr>
          <p:nvPr>
            <p:ph type="title" hasCustomPrompt="1"/>
          </p:nvPr>
        </p:nvSpPr>
        <p:spPr>
          <a:xfrm>
            <a:off x="838200" y="3428999"/>
            <a:ext cx="10515600" cy="2581275"/>
          </a:xfrm>
        </p:spPr>
        <p:txBody>
          <a:bodyPr>
            <a:normAutofit/>
          </a:bodyPr>
          <a:lstStyle>
            <a:lvl1pPr>
              <a:defRPr sz="1600"/>
            </a:lvl1pPr>
          </a:lstStyle>
          <a:p>
            <a:r>
              <a:rPr lang="sl-SI" dirty="0"/>
              <a:t>Opozorilo glede avtorskih pravic izvedenih predavanj</a:t>
            </a:r>
          </a:p>
        </p:txBody>
      </p:sp>
      <p:sp>
        <p:nvSpPr>
          <p:cNvPr id="3" name="Označba mesta datuma 2">
            <a:extLst>
              <a:ext uri="{FF2B5EF4-FFF2-40B4-BE49-F238E27FC236}">
                <a16:creationId xmlns:a16="http://schemas.microsoft.com/office/drawing/2014/main" id="{47942C58-82C8-FCAB-18C9-DC79966010A9}"/>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B812B8FD-D480-1902-2D0A-063AF62F01A6}"/>
              </a:ext>
            </a:extLst>
          </p:cNvPr>
          <p:cNvSpPr>
            <a:spLocks noGrp="1"/>
          </p:cNvSpPr>
          <p:nvPr>
            <p:ph type="ftr" sz="quarter" idx="11"/>
          </p:nvPr>
        </p:nvSpPr>
        <p:spPr/>
        <p:txBody>
          <a:bodyPr/>
          <a:lstStyle>
            <a:lvl1pPr>
              <a:defRPr/>
            </a:lvl1pPr>
          </a:lstStyle>
          <a:p>
            <a:endParaRPr lang="sl-SI" dirty="0"/>
          </a:p>
        </p:txBody>
      </p:sp>
      <p:sp>
        <p:nvSpPr>
          <p:cNvPr id="7" name="Označba mesta besedila 6">
            <a:extLst>
              <a:ext uri="{FF2B5EF4-FFF2-40B4-BE49-F238E27FC236}">
                <a16:creationId xmlns:a16="http://schemas.microsoft.com/office/drawing/2014/main" id="{47AB26D7-88A2-BC4E-1C33-C09C0B69F520}"/>
              </a:ext>
            </a:extLst>
          </p:cNvPr>
          <p:cNvSpPr>
            <a:spLocks noGrp="1"/>
          </p:cNvSpPr>
          <p:nvPr>
            <p:ph type="body" sz="quarter" idx="13" hasCustomPrompt="1"/>
          </p:nvPr>
        </p:nvSpPr>
        <p:spPr>
          <a:xfrm>
            <a:off x="838201" y="2771775"/>
            <a:ext cx="4200524" cy="365125"/>
          </a:xfrm>
        </p:spPr>
        <p:txBody>
          <a:bodyPr>
            <a:noAutofit/>
          </a:bodyPr>
          <a:lstStyle>
            <a:lvl1pPr marL="0" indent="0">
              <a:buNone/>
              <a:defRPr sz="1600"/>
            </a:lvl1pPr>
          </a:lstStyle>
          <a:p>
            <a:pPr lvl="0"/>
            <a:r>
              <a:rPr lang="sl-SI" dirty="0"/>
              <a:t>Predavatelj</a:t>
            </a:r>
          </a:p>
        </p:txBody>
      </p:sp>
    </p:spTree>
    <p:extLst>
      <p:ext uri="{BB962C8B-B14F-4D97-AF65-F5344CB8AC3E}">
        <p14:creationId xmlns:p14="http://schemas.microsoft.com/office/powerpoint/2010/main" val="289178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zalo vsebine (siv)">
    <p:bg>
      <p:bgPr>
        <a:solidFill>
          <a:srgbClr val="58595B"/>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BA9CB12-DA17-3833-0D26-D68FFB474C10}"/>
              </a:ext>
            </a:extLst>
          </p:cNvPr>
          <p:cNvSpPr>
            <a:spLocks noGrp="1"/>
          </p:cNvSpPr>
          <p:nvPr>
            <p:ph type="title" hasCustomPrompt="1"/>
          </p:nvPr>
        </p:nvSpPr>
        <p:spPr>
          <a:xfrm>
            <a:off x="838200" y="2229710"/>
            <a:ext cx="2209800" cy="948893"/>
          </a:xfrm>
        </p:spPr>
        <p:txBody>
          <a:bodyPr>
            <a:normAutofit/>
          </a:bodyPr>
          <a:lstStyle>
            <a:lvl1pPr>
              <a:defRPr sz="3200" b="1">
                <a:solidFill>
                  <a:schemeClr val="bg1"/>
                </a:solidFill>
              </a:defRPr>
            </a:lvl1pPr>
          </a:lstStyle>
          <a:p>
            <a:r>
              <a:rPr lang="sl-SI" dirty="0"/>
              <a:t>Vsebina</a:t>
            </a:r>
          </a:p>
        </p:txBody>
      </p:sp>
      <p:sp>
        <p:nvSpPr>
          <p:cNvPr id="3" name="Označba mesta datuma 2">
            <a:extLst>
              <a:ext uri="{FF2B5EF4-FFF2-40B4-BE49-F238E27FC236}">
                <a16:creationId xmlns:a16="http://schemas.microsoft.com/office/drawing/2014/main" id="{D8DD0E53-B25D-478D-15CA-80A5FD263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65ECD89D-8AE5-496E-D427-A37E3137EA43}"/>
              </a:ext>
            </a:extLst>
          </p:cNvPr>
          <p:cNvSpPr>
            <a:spLocks noGrp="1"/>
          </p:cNvSpPr>
          <p:nvPr>
            <p:ph type="ftr" sz="quarter" idx="11"/>
          </p:nvPr>
        </p:nvSpPr>
        <p:spPr/>
        <p:txBody>
          <a:bodyPr/>
          <a:lstStyle>
            <a:lvl1pPr>
              <a:defRPr/>
            </a:lvl1pPr>
          </a:lstStyle>
          <a:p>
            <a:endParaRPr lang="sl-SI" dirty="0"/>
          </a:p>
        </p:txBody>
      </p:sp>
      <p:sp>
        <p:nvSpPr>
          <p:cNvPr id="31" name="Označba mesta besedila 28">
            <a:extLst>
              <a:ext uri="{FF2B5EF4-FFF2-40B4-BE49-F238E27FC236}">
                <a16:creationId xmlns:a16="http://schemas.microsoft.com/office/drawing/2014/main" id="{DA2DFE0A-CB10-E845-FEBD-B264E78D229F}"/>
              </a:ext>
            </a:extLst>
          </p:cNvPr>
          <p:cNvSpPr>
            <a:spLocks noGrp="1"/>
          </p:cNvSpPr>
          <p:nvPr>
            <p:ph type="body" sz="quarter" idx="15" hasCustomPrompt="1"/>
          </p:nvPr>
        </p:nvSpPr>
        <p:spPr>
          <a:xfrm>
            <a:off x="7486938"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32" name="Označba mesta besedila 28">
            <a:extLst>
              <a:ext uri="{FF2B5EF4-FFF2-40B4-BE49-F238E27FC236}">
                <a16:creationId xmlns:a16="http://schemas.microsoft.com/office/drawing/2014/main" id="{E4AE0BFC-82B2-84BE-A13E-C24CF0925EEA}"/>
              </a:ext>
            </a:extLst>
          </p:cNvPr>
          <p:cNvSpPr>
            <a:spLocks noGrp="1"/>
          </p:cNvSpPr>
          <p:nvPr>
            <p:ph type="body" sz="quarter" idx="16" hasCustomPrompt="1"/>
          </p:nvPr>
        </p:nvSpPr>
        <p:spPr>
          <a:xfrm>
            <a:off x="9694428"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33" name="Označba mesta besedila 28">
            <a:extLst>
              <a:ext uri="{FF2B5EF4-FFF2-40B4-BE49-F238E27FC236}">
                <a16:creationId xmlns:a16="http://schemas.microsoft.com/office/drawing/2014/main" id="{3E5C7710-5FF5-62E9-38C6-93C041512335}"/>
              </a:ext>
            </a:extLst>
          </p:cNvPr>
          <p:cNvSpPr>
            <a:spLocks noGrp="1"/>
          </p:cNvSpPr>
          <p:nvPr>
            <p:ph type="body" sz="quarter" idx="17" hasCustomPrompt="1"/>
          </p:nvPr>
        </p:nvSpPr>
        <p:spPr>
          <a:xfrm>
            <a:off x="3180483" y="2928013"/>
            <a:ext cx="1916548"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4" name="Označba mesta besedila 28">
            <a:extLst>
              <a:ext uri="{FF2B5EF4-FFF2-40B4-BE49-F238E27FC236}">
                <a16:creationId xmlns:a16="http://schemas.microsoft.com/office/drawing/2014/main" id="{3B573255-D213-2B30-50E7-498C48E853F0}"/>
              </a:ext>
            </a:extLst>
          </p:cNvPr>
          <p:cNvSpPr>
            <a:spLocks noGrp="1"/>
          </p:cNvSpPr>
          <p:nvPr>
            <p:ph type="body" sz="quarter" idx="18" hasCustomPrompt="1"/>
          </p:nvPr>
        </p:nvSpPr>
        <p:spPr>
          <a:xfrm>
            <a:off x="5387974" y="2928013"/>
            <a:ext cx="1808020"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5" name="Označba mesta besedila 28">
            <a:extLst>
              <a:ext uri="{FF2B5EF4-FFF2-40B4-BE49-F238E27FC236}">
                <a16:creationId xmlns:a16="http://schemas.microsoft.com/office/drawing/2014/main" id="{6FFE6DC9-FD6E-0465-A968-75770D44AC93}"/>
              </a:ext>
            </a:extLst>
          </p:cNvPr>
          <p:cNvSpPr>
            <a:spLocks noGrp="1"/>
          </p:cNvSpPr>
          <p:nvPr>
            <p:ph type="body" sz="quarter" idx="19" hasCustomPrompt="1"/>
          </p:nvPr>
        </p:nvSpPr>
        <p:spPr>
          <a:xfrm>
            <a:off x="7486937" y="2928013"/>
            <a:ext cx="1916547"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6" name="Označba mesta besedila 28">
            <a:extLst>
              <a:ext uri="{FF2B5EF4-FFF2-40B4-BE49-F238E27FC236}">
                <a16:creationId xmlns:a16="http://schemas.microsoft.com/office/drawing/2014/main" id="{080E2638-38FA-EB53-DF73-B9C5A0B57071}"/>
              </a:ext>
            </a:extLst>
          </p:cNvPr>
          <p:cNvSpPr>
            <a:spLocks noGrp="1"/>
          </p:cNvSpPr>
          <p:nvPr>
            <p:ph type="body" sz="quarter" idx="20" hasCustomPrompt="1"/>
          </p:nvPr>
        </p:nvSpPr>
        <p:spPr>
          <a:xfrm>
            <a:off x="9694427" y="2928013"/>
            <a:ext cx="1916547"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7" name="Označba mesta besedila 28">
            <a:extLst>
              <a:ext uri="{FF2B5EF4-FFF2-40B4-BE49-F238E27FC236}">
                <a16:creationId xmlns:a16="http://schemas.microsoft.com/office/drawing/2014/main" id="{AF47F41B-3883-3472-5739-D0C6DB0BE516}"/>
              </a:ext>
            </a:extLst>
          </p:cNvPr>
          <p:cNvSpPr>
            <a:spLocks noGrp="1"/>
          </p:cNvSpPr>
          <p:nvPr>
            <p:ph type="body" sz="quarter" idx="21" hasCustomPrompt="1"/>
          </p:nvPr>
        </p:nvSpPr>
        <p:spPr>
          <a:xfrm>
            <a:off x="5387974"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38" name="Označba mesta besedila 28">
            <a:extLst>
              <a:ext uri="{FF2B5EF4-FFF2-40B4-BE49-F238E27FC236}">
                <a16:creationId xmlns:a16="http://schemas.microsoft.com/office/drawing/2014/main" id="{B394CFC0-8E8E-6390-D5FC-0D78FF7D6D1C}"/>
              </a:ext>
            </a:extLst>
          </p:cNvPr>
          <p:cNvSpPr>
            <a:spLocks noGrp="1"/>
          </p:cNvSpPr>
          <p:nvPr>
            <p:ph type="body" sz="quarter" idx="22" hasCustomPrompt="1"/>
          </p:nvPr>
        </p:nvSpPr>
        <p:spPr>
          <a:xfrm>
            <a:off x="3180484"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39" name="Označba mesta besedila 28">
            <a:extLst>
              <a:ext uri="{FF2B5EF4-FFF2-40B4-BE49-F238E27FC236}">
                <a16:creationId xmlns:a16="http://schemas.microsoft.com/office/drawing/2014/main" id="{257A3ED3-CA91-753E-B081-7E366C305B2D}"/>
              </a:ext>
            </a:extLst>
          </p:cNvPr>
          <p:cNvSpPr>
            <a:spLocks noGrp="1"/>
          </p:cNvSpPr>
          <p:nvPr>
            <p:ph type="body" sz="quarter" idx="23" hasCustomPrompt="1"/>
          </p:nvPr>
        </p:nvSpPr>
        <p:spPr>
          <a:xfrm>
            <a:off x="7486938"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40" name="Označba mesta besedila 28">
            <a:extLst>
              <a:ext uri="{FF2B5EF4-FFF2-40B4-BE49-F238E27FC236}">
                <a16:creationId xmlns:a16="http://schemas.microsoft.com/office/drawing/2014/main" id="{F7211E72-DF3C-2B13-3DAF-1B45A01AEBAC}"/>
              </a:ext>
            </a:extLst>
          </p:cNvPr>
          <p:cNvSpPr>
            <a:spLocks noGrp="1"/>
          </p:cNvSpPr>
          <p:nvPr>
            <p:ph type="body" sz="quarter" idx="24" hasCustomPrompt="1"/>
          </p:nvPr>
        </p:nvSpPr>
        <p:spPr>
          <a:xfrm>
            <a:off x="9694428"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41" name="Označba mesta besedila 28">
            <a:extLst>
              <a:ext uri="{FF2B5EF4-FFF2-40B4-BE49-F238E27FC236}">
                <a16:creationId xmlns:a16="http://schemas.microsoft.com/office/drawing/2014/main" id="{6E1C3C13-AB3C-2E0F-B22F-DD3671DA6C7A}"/>
              </a:ext>
            </a:extLst>
          </p:cNvPr>
          <p:cNvSpPr>
            <a:spLocks noGrp="1"/>
          </p:cNvSpPr>
          <p:nvPr>
            <p:ph type="body" sz="quarter" idx="25" hasCustomPrompt="1"/>
          </p:nvPr>
        </p:nvSpPr>
        <p:spPr>
          <a:xfrm>
            <a:off x="3180484" y="4679819"/>
            <a:ext cx="1916544"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2" name="Označba mesta besedila 28">
            <a:extLst>
              <a:ext uri="{FF2B5EF4-FFF2-40B4-BE49-F238E27FC236}">
                <a16:creationId xmlns:a16="http://schemas.microsoft.com/office/drawing/2014/main" id="{63D6F22D-94E9-DFEC-B054-6401FC11C9C2}"/>
              </a:ext>
            </a:extLst>
          </p:cNvPr>
          <p:cNvSpPr>
            <a:spLocks noGrp="1"/>
          </p:cNvSpPr>
          <p:nvPr>
            <p:ph type="body" sz="quarter" idx="26" hasCustomPrompt="1"/>
          </p:nvPr>
        </p:nvSpPr>
        <p:spPr>
          <a:xfrm>
            <a:off x="5387974" y="4679819"/>
            <a:ext cx="1808018"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3" name="Označba mesta besedila 28">
            <a:extLst>
              <a:ext uri="{FF2B5EF4-FFF2-40B4-BE49-F238E27FC236}">
                <a16:creationId xmlns:a16="http://schemas.microsoft.com/office/drawing/2014/main" id="{662BAE4B-D913-EEE7-2495-EC40369E1AC5}"/>
              </a:ext>
            </a:extLst>
          </p:cNvPr>
          <p:cNvSpPr>
            <a:spLocks noGrp="1"/>
          </p:cNvSpPr>
          <p:nvPr>
            <p:ph type="body" sz="quarter" idx="27" hasCustomPrompt="1"/>
          </p:nvPr>
        </p:nvSpPr>
        <p:spPr>
          <a:xfrm>
            <a:off x="7486938" y="4679819"/>
            <a:ext cx="1916546"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4" name="Označba mesta besedila 28">
            <a:extLst>
              <a:ext uri="{FF2B5EF4-FFF2-40B4-BE49-F238E27FC236}">
                <a16:creationId xmlns:a16="http://schemas.microsoft.com/office/drawing/2014/main" id="{DE29CB9D-5EBD-C05C-3941-EF0419B7C4FC}"/>
              </a:ext>
            </a:extLst>
          </p:cNvPr>
          <p:cNvSpPr>
            <a:spLocks noGrp="1"/>
          </p:cNvSpPr>
          <p:nvPr>
            <p:ph type="body" sz="quarter" idx="28" hasCustomPrompt="1"/>
          </p:nvPr>
        </p:nvSpPr>
        <p:spPr>
          <a:xfrm>
            <a:off x="9694428" y="4679819"/>
            <a:ext cx="1916546"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5" name="Označba mesta besedila 28">
            <a:extLst>
              <a:ext uri="{FF2B5EF4-FFF2-40B4-BE49-F238E27FC236}">
                <a16:creationId xmlns:a16="http://schemas.microsoft.com/office/drawing/2014/main" id="{1381F1EA-47AA-F5D8-C15B-8B2D8E55EE8B}"/>
              </a:ext>
            </a:extLst>
          </p:cNvPr>
          <p:cNvSpPr>
            <a:spLocks noGrp="1"/>
          </p:cNvSpPr>
          <p:nvPr>
            <p:ph type="body" sz="quarter" idx="29" hasCustomPrompt="1"/>
          </p:nvPr>
        </p:nvSpPr>
        <p:spPr>
          <a:xfrm>
            <a:off x="5387974"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sp>
        <p:nvSpPr>
          <p:cNvPr id="46" name="Označba mesta besedila 28">
            <a:extLst>
              <a:ext uri="{FF2B5EF4-FFF2-40B4-BE49-F238E27FC236}">
                <a16:creationId xmlns:a16="http://schemas.microsoft.com/office/drawing/2014/main" id="{880B5769-1BAE-C280-2E3A-19C5824D4CC9}"/>
              </a:ext>
            </a:extLst>
          </p:cNvPr>
          <p:cNvSpPr>
            <a:spLocks noGrp="1"/>
          </p:cNvSpPr>
          <p:nvPr>
            <p:ph type="body" sz="quarter" idx="30" hasCustomPrompt="1"/>
          </p:nvPr>
        </p:nvSpPr>
        <p:spPr>
          <a:xfrm>
            <a:off x="3180484"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Št.</a:t>
            </a:r>
          </a:p>
        </p:txBody>
      </p:sp>
      <p:pic>
        <p:nvPicPr>
          <p:cNvPr id="6" name="Slika 5">
            <a:extLst>
              <a:ext uri="{FF2B5EF4-FFF2-40B4-BE49-F238E27FC236}">
                <a16:creationId xmlns:a16="http://schemas.microsoft.com/office/drawing/2014/main" id="{9FBED7CE-F124-78B2-0AC5-E58EB161E6F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189689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Kazalo vsebine (rdeč)">
    <p:bg>
      <p:bgPr>
        <a:solidFill>
          <a:srgbClr val="E03127"/>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BA9CB12-DA17-3833-0D26-D68FFB474C10}"/>
              </a:ext>
            </a:extLst>
          </p:cNvPr>
          <p:cNvSpPr>
            <a:spLocks noGrp="1"/>
          </p:cNvSpPr>
          <p:nvPr>
            <p:ph type="title" hasCustomPrompt="1"/>
          </p:nvPr>
        </p:nvSpPr>
        <p:spPr>
          <a:xfrm>
            <a:off x="838200" y="2229710"/>
            <a:ext cx="2209800" cy="948893"/>
          </a:xfrm>
        </p:spPr>
        <p:txBody>
          <a:bodyPr>
            <a:normAutofit/>
          </a:bodyPr>
          <a:lstStyle>
            <a:lvl1pPr>
              <a:defRPr sz="3200" b="1">
                <a:solidFill>
                  <a:schemeClr val="bg1"/>
                </a:solidFill>
              </a:defRPr>
            </a:lvl1pPr>
          </a:lstStyle>
          <a:p>
            <a:r>
              <a:rPr lang="sl-SI" dirty="0"/>
              <a:t>Vsebina</a:t>
            </a:r>
          </a:p>
        </p:txBody>
      </p:sp>
      <p:sp>
        <p:nvSpPr>
          <p:cNvPr id="3" name="Označba mesta datuma 2">
            <a:extLst>
              <a:ext uri="{FF2B5EF4-FFF2-40B4-BE49-F238E27FC236}">
                <a16:creationId xmlns:a16="http://schemas.microsoft.com/office/drawing/2014/main" id="{D8DD0E53-B25D-478D-15CA-80A5FD263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65ECD89D-8AE5-496E-D427-A37E3137EA43}"/>
              </a:ext>
            </a:extLst>
          </p:cNvPr>
          <p:cNvSpPr>
            <a:spLocks noGrp="1"/>
          </p:cNvSpPr>
          <p:nvPr>
            <p:ph type="ftr" sz="quarter" idx="11"/>
          </p:nvPr>
        </p:nvSpPr>
        <p:spPr/>
        <p:txBody>
          <a:bodyPr/>
          <a:lstStyle>
            <a:lvl1pPr>
              <a:defRPr/>
            </a:lvl1pPr>
          </a:lstStyle>
          <a:p>
            <a:endParaRPr lang="sl-SI" dirty="0"/>
          </a:p>
        </p:txBody>
      </p:sp>
      <p:sp>
        <p:nvSpPr>
          <p:cNvPr id="31" name="Označba mesta besedila 28">
            <a:extLst>
              <a:ext uri="{FF2B5EF4-FFF2-40B4-BE49-F238E27FC236}">
                <a16:creationId xmlns:a16="http://schemas.microsoft.com/office/drawing/2014/main" id="{DA2DFE0A-CB10-E845-FEBD-B264E78D229F}"/>
              </a:ext>
            </a:extLst>
          </p:cNvPr>
          <p:cNvSpPr>
            <a:spLocks noGrp="1"/>
          </p:cNvSpPr>
          <p:nvPr>
            <p:ph type="body" sz="quarter" idx="15" hasCustomPrompt="1"/>
          </p:nvPr>
        </p:nvSpPr>
        <p:spPr>
          <a:xfrm>
            <a:off x="7486938"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3.</a:t>
            </a:r>
          </a:p>
        </p:txBody>
      </p:sp>
      <p:sp>
        <p:nvSpPr>
          <p:cNvPr id="32" name="Označba mesta besedila 28">
            <a:extLst>
              <a:ext uri="{FF2B5EF4-FFF2-40B4-BE49-F238E27FC236}">
                <a16:creationId xmlns:a16="http://schemas.microsoft.com/office/drawing/2014/main" id="{E4AE0BFC-82B2-84BE-A13E-C24CF0925EEA}"/>
              </a:ext>
            </a:extLst>
          </p:cNvPr>
          <p:cNvSpPr>
            <a:spLocks noGrp="1"/>
          </p:cNvSpPr>
          <p:nvPr>
            <p:ph type="body" sz="quarter" idx="16" hasCustomPrompt="1"/>
          </p:nvPr>
        </p:nvSpPr>
        <p:spPr>
          <a:xfrm>
            <a:off x="9694428"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4.</a:t>
            </a:r>
          </a:p>
        </p:txBody>
      </p:sp>
      <p:sp>
        <p:nvSpPr>
          <p:cNvPr id="33" name="Označba mesta besedila 28">
            <a:extLst>
              <a:ext uri="{FF2B5EF4-FFF2-40B4-BE49-F238E27FC236}">
                <a16:creationId xmlns:a16="http://schemas.microsoft.com/office/drawing/2014/main" id="{3E5C7710-5FF5-62E9-38C6-93C041512335}"/>
              </a:ext>
            </a:extLst>
          </p:cNvPr>
          <p:cNvSpPr>
            <a:spLocks noGrp="1"/>
          </p:cNvSpPr>
          <p:nvPr>
            <p:ph type="body" sz="quarter" idx="17" hasCustomPrompt="1"/>
          </p:nvPr>
        </p:nvSpPr>
        <p:spPr>
          <a:xfrm>
            <a:off x="3180483" y="2928013"/>
            <a:ext cx="1916548"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4" name="Označba mesta besedila 28">
            <a:extLst>
              <a:ext uri="{FF2B5EF4-FFF2-40B4-BE49-F238E27FC236}">
                <a16:creationId xmlns:a16="http://schemas.microsoft.com/office/drawing/2014/main" id="{3B573255-D213-2B30-50E7-498C48E853F0}"/>
              </a:ext>
            </a:extLst>
          </p:cNvPr>
          <p:cNvSpPr>
            <a:spLocks noGrp="1"/>
          </p:cNvSpPr>
          <p:nvPr>
            <p:ph type="body" sz="quarter" idx="18" hasCustomPrompt="1"/>
          </p:nvPr>
        </p:nvSpPr>
        <p:spPr>
          <a:xfrm>
            <a:off x="5387974" y="2928013"/>
            <a:ext cx="1808020"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5" name="Označba mesta besedila 28">
            <a:extLst>
              <a:ext uri="{FF2B5EF4-FFF2-40B4-BE49-F238E27FC236}">
                <a16:creationId xmlns:a16="http://schemas.microsoft.com/office/drawing/2014/main" id="{6FFE6DC9-FD6E-0465-A968-75770D44AC93}"/>
              </a:ext>
            </a:extLst>
          </p:cNvPr>
          <p:cNvSpPr>
            <a:spLocks noGrp="1"/>
          </p:cNvSpPr>
          <p:nvPr>
            <p:ph type="body" sz="quarter" idx="19" hasCustomPrompt="1"/>
          </p:nvPr>
        </p:nvSpPr>
        <p:spPr>
          <a:xfrm>
            <a:off x="7486937" y="2928013"/>
            <a:ext cx="1916547"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6" name="Označba mesta besedila 28">
            <a:extLst>
              <a:ext uri="{FF2B5EF4-FFF2-40B4-BE49-F238E27FC236}">
                <a16:creationId xmlns:a16="http://schemas.microsoft.com/office/drawing/2014/main" id="{080E2638-38FA-EB53-DF73-B9C5A0B57071}"/>
              </a:ext>
            </a:extLst>
          </p:cNvPr>
          <p:cNvSpPr>
            <a:spLocks noGrp="1"/>
          </p:cNvSpPr>
          <p:nvPr>
            <p:ph type="body" sz="quarter" idx="20" hasCustomPrompt="1"/>
          </p:nvPr>
        </p:nvSpPr>
        <p:spPr>
          <a:xfrm>
            <a:off x="9694427" y="2928013"/>
            <a:ext cx="1916547"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7" name="Označba mesta besedila 28">
            <a:extLst>
              <a:ext uri="{FF2B5EF4-FFF2-40B4-BE49-F238E27FC236}">
                <a16:creationId xmlns:a16="http://schemas.microsoft.com/office/drawing/2014/main" id="{AF47F41B-3883-3472-5739-D0C6DB0BE516}"/>
              </a:ext>
            </a:extLst>
          </p:cNvPr>
          <p:cNvSpPr>
            <a:spLocks noGrp="1"/>
          </p:cNvSpPr>
          <p:nvPr>
            <p:ph type="body" sz="quarter" idx="21" hasCustomPrompt="1"/>
          </p:nvPr>
        </p:nvSpPr>
        <p:spPr>
          <a:xfrm>
            <a:off x="5387974"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2.</a:t>
            </a:r>
          </a:p>
        </p:txBody>
      </p:sp>
      <p:sp>
        <p:nvSpPr>
          <p:cNvPr id="38" name="Označba mesta besedila 28">
            <a:extLst>
              <a:ext uri="{FF2B5EF4-FFF2-40B4-BE49-F238E27FC236}">
                <a16:creationId xmlns:a16="http://schemas.microsoft.com/office/drawing/2014/main" id="{B394CFC0-8E8E-6390-D5FC-0D78FF7D6D1C}"/>
              </a:ext>
            </a:extLst>
          </p:cNvPr>
          <p:cNvSpPr>
            <a:spLocks noGrp="1"/>
          </p:cNvSpPr>
          <p:nvPr>
            <p:ph type="body" sz="quarter" idx="22" hasCustomPrompt="1"/>
          </p:nvPr>
        </p:nvSpPr>
        <p:spPr>
          <a:xfrm>
            <a:off x="3180484" y="2479353"/>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1.</a:t>
            </a:r>
          </a:p>
        </p:txBody>
      </p:sp>
      <p:sp>
        <p:nvSpPr>
          <p:cNvPr id="39" name="Označba mesta besedila 28">
            <a:extLst>
              <a:ext uri="{FF2B5EF4-FFF2-40B4-BE49-F238E27FC236}">
                <a16:creationId xmlns:a16="http://schemas.microsoft.com/office/drawing/2014/main" id="{257A3ED3-CA91-753E-B081-7E366C305B2D}"/>
              </a:ext>
            </a:extLst>
          </p:cNvPr>
          <p:cNvSpPr>
            <a:spLocks noGrp="1"/>
          </p:cNvSpPr>
          <p:nvPr>
            <p:ph type="body" sz="quarter" idx="23" hasCustomPrompt="1"/>
          </p:nvPr>
        </p:nvSpPr>
        <p:spPr>
          <a:xfrm>
            <a:off x="7486938"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7.</a:t>
            </a:r>
          </a:p>
        </p:txBody>
      </p:sp>
      <p:sp>
        <p:nvSpPr>
          <p:cNvPr id="40" name="Označba mesta besedila 28">
            <a:extLst>
              <a:ext uri="{FF2B5EF4-FFF2-40B4-BE49-F238E27FC236}">
                <a16:creationId xmlns:a16="http://schemas.microsoft.com/office/drawing/2014/main" id="{F7211E72-DF3C-2B13-3DAF-1B45A01AEBAC}"/>
              </a:ext>
            </a:extLst>
          </p:cNvPr>
          <p:cNvSpPr>
            <a:spLocks noGrp="1"/>
          </p:cNvSpPr>
          <p:nvPr>
            <p:ph type="body" sz="quarter" idx="24" hasCustomPrompt="1"/>
          </p:nvPr>
        </p:nvSpPr>
        <p:spPr>
          <a:xfrm>
            <a:off x="9694428"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8.</a:t>
            </a:r>
          </a:p>
        </p:txBody>
      </p:sp>
      <p:sp>
        <p:nvSpPr>
          <p:cNvPr id="41" name="Označba mesta besedila 28">
            <a:extLst>
              <a:ext uri="{FF2B5EF4-FFF2-40B4-BE49-F238E27FC236}">
                <a16:creationId xmlns:a16="http://schemas.microsoft.com/office/drawing/2014/main" id="{6E1C3C13-AB3C-2E0F-B22F-DD3671DA6C7A}"/>
              </a:ext>
            </a:extLst>
          </p:cNvPr>
          <p:cNvSpPr>
            <a:spLocks noGrp="1"/>
          </p:cNvSpPr>
          <p:nvPr>
            <p:ph type="body" sz="quarter" idx="25" hasCustomPrompt="1"/>
          </p:nvPr>
        </p:nvSpPr>
        <p:spPr>
          <a:xfrm>
            <a:off x="3180484" y="4679819"/>
            <a:ext cx="1916544"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2" name="Označba mesta besedila 28">
            <a:extLst>
              <a:ext uri="{FF2B5EF4-FFF2-40B4-BE49-F238E27FC236}">
                <a16:creationId xmlns:a16="http://schemas.microsoft.com/office/drawing/2014/main" id="{63D6F22D-94E9-DFEC-B054-6401FC11C9C2}"/>
              </a:ext>
            </a:extLst>
          </p:cNvPr>
          <p:cNvSpPr>
            <a:spLocks noGrp="1"/>
          </p:cNvSpPr>
          <p:nvPr>
            <p:ph type="body" sz="quarter" idx="26" hasCustomPrompt="1"/>
          </p:nvPr>
        </p:nvSpPr>
        <p:spPr>
          <a:xfrm>
            <a:off x="5387974" y="4679819"/>
            <a:ext cx="1808018"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3" name="Označba mesta besedila 28">
            <a:extLst>
              <a:ext uri="{FF2B5EF4-FFF2-40B4-BE49-F238E27FC236}">
                <a16:creationId xmlns:a16="http://schemas.microsoft.com/office/drawing/2014/main" id="{662BAE4B-D913-EEE7-2495-EC40369E1AC5}"/>
              </a:ext>
            </a:extLst>
          </p:cNvPr>
          <p:cNvSpPr>
            <a:spLocks noGrp="1"/>
          </p:cNvSpPr>
          <p:nvPr>
            <p:ph type="body" sz="quarter" idx="27" hasCustomPrompt="1"/>
          </p:nvPr>
        </p:nvSpPr>
        <p:spPr>
          <a:xfrm>
            <a:off x="7486938" y="4679819"/>
            <a:ext cx="1916546"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4" name="Označba mesta besedila 28">
            <a:extLst>
              <a:ext uri="{FF2B5EF4-FFF2-40B4-BE49-F238E27FC236}">
                <a16:creationId xmlns:a16="http://schemas.microsoft.com/office/drawing/2014/main" id="{DE29CB9D-5EBD-C05C-3941-EF0419B7C4FC}"/>
              </a:ext>
            </a:extLst>
          </p:cNvPr>
          <p:cNvSpPr>
            <a:spLocks noGrp="1"/>
          </p:cNvSpPr>
          <p:nvPr>
            <p:ph type="body" sz="quarter" idx="28" hasCustomPrompt="1"/>
          </p:nvPr>
        </p:nvSpPr>
        <p:spPr>
          <a:xfrm>
            <a:off x="9694428" y="4679819"/>
            <a:ext cx="1916546" cy="1007774"/>
          </a:xfrm>
        </p:spPr>
        <p:txBody>
          <a:bodyPr>
            <a:normAutofit/>
          </a:bodyPr>
          <a:lstStyle>
            <a:lvl1pPr marL="0" indent="0">
              <a:buNone/>
              <a:defRPr sz="1600" b="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5" name="Označba mesta besedila 28">
            <a:extLst>
              <a:ext uri="{FF2B5EF4-FFF2-40B4-BE49-F238E27FC236}">
                <a16:creationId xmlns:a16="http://schemas.microsoft.com/office/drawing/2014/main" id="{1381F1EA-47AA-F5D8-C15B-8B2D8E55EE8B}"/>
              </a:ext>
            </a:extLst>
          </p:cNvPr>
          <p:cNvSpPr>
            <a:spLocks noGrp="1"/>
          </p:cNvSpPr>
          <p:nvPr>
            <p:ph type="body" sz="quarter" idx="29" hasCustomPrompt="1"/>
          </p:nvPr>
        </p:nvSpPr>
        <p:spPr>
          <a:xfrm>
            <a:off x="5387974"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6.</a:t>
            </a:r>
          </a:p>
        </p:txBody>
      </p:sp>
      <p:sp>
        <p:nvSpPr>
          <p:cNvPr id="46" name="Označba mesta besedila 28">
            <a:extLst>
              <a:ext uri="{FF2B5EF4-FFF2-40B4-BE49-F238E27FC236}">
                <a16:creationId xmlns:a16="http://schemas.microsoft.com/office/drawing/2014/main" id="{880B5769-1BAE-C280-2E3A-19C5824D4CC9}"/>
              </a:ext>
            </a:extLst>
          </p:cNvPr>
          <p:cNvSpPr>
            <a:spLocks noGrp="1"/>
          </p:cNvSpPr>
          <p:nvPr>
            <p:ph type="body" sz="quarter" idx="30" hasCustomPrompt="1"/>
          </p:nvPr>
        </p:nvSpPr>
        <p:spPr>
          <a:xfrm>
            <a:off x="3180484" y="4231159"/>
            <a:ext cx="799254" cy="442861"/>
          </a:xfrm>
        </p:spPr>
        <p:txBody>
          <a:bodyPr/>
          <a:lstStyle>
            <a:lvl1pPr marL="0" indent="0">
              <a:buNone/>
              <a:defRPr b="1">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5.</a:t>
            </a:r>
          </a:p>
        </p:txBody>
      </p:sp>
      <p:pic>
        <p:nvPicPr>
          <p:cNvPr id="5" name="Slika 4">
            <a:extLst>
              <a:ext uri="{FF2B5EF4-FFF2-40B4-BE49-F238E27FC236}">
                <a16:creationId xmlns:a16="http://schemas.microsoft.com/office/drawing/2014/main" id="{20F8248A-5A57-973C-B18E-01D5CBC2B3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4174861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azalo vsebine (bel)">
    <p:bg>
      <p:bgPr>
        <a:solidFill>
          <a:schemeClr val="bg1"/>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BA9CB12-DA17-3833-0D26-D68FFB474C10}"/>
              </a:ext>
            </a:extLst>
          </p:cNvPr>
          <p:cNvSpPr>
            <a:spLocks noGrp="1"/>
          </p:cNvSpPr>
          <p:nvPr>
            <p:ph type="title" hasCustomPrompt="1"/>
          </p:nvPr>
        </p:nvSpPr>
        <p:spPr>
          <a:xfrm>
            <a:off x="838200" y="2229710"/>
            <a:ext cx="2209800" cy="948893"/>
          </a:xfrm>
        </p:spPr>
        <p:txBody>
          <a:bodyPr>
            <a:normAutofit/>
          </a:bodyPr>
          <a:lstStyle>
            <a:lvl1pPr>
              <a:defRPr sz="3200" b="1">
                <a:solidFill>
                  <a:srgbClr val="E03127"/>
                </a:solidFill>
              </a:defRPr>
            </a:lvl1pPr>
          </a:lstStyle>
          <a:p>
            <a:r>
              <a:rPr lang="sl-SI" dirty="0"/>
              <a:t>Vsebina</a:t>
            </a:r>
          </a:p>
        </p:txBody>
      </p:sp>
      <p:sp>
        <p:nvSpPr>
          <p:cNvPr id="3" name="Označba mesta datuma 2">
            <a:extLst>
              <a:ext uri="{FF2B5EF4-FFF2-40B4-BE49-F238E27FC236}">
                <a16:creationId xmlns:a16="http://schemas.microsoft.com/office/drawing/2014/main" id="{D8DD0E53-B25D-478D-15CA-80A5FD263297}"/>
              </a:ext>
            </a:extLst>
          </p:cNvPr>
          <p:cNvSpPr>
            <a:spLocks noGrp="1"/>
          </p:cNvSpPr>
          <p:nvPr>
            <p:ph type="dt" sz="half" idx="10"/>
          </p:nvPr>
        </p:nvSpPr>
        <p:spPr/>
        <p:txBody>
          <a:bodyPr/>
          <a:lstStyle>
            <a:lvl1pPr>
              <a:defRPr/>
            </a:lvl1pPr>
          </a:lstStyle>
          <a:p>
            <a:fld id="{4073238D-C30F-4C53-AE0B-75EDF3ABF15F}" type="datetime1">
              <a:rPr lang="sl-SI" smtClean="0"/>
              <a:pPr/>
              <a:t>20. 11. 2024</a:t>
            </a:fld>
            <a:endParaRPr lang="sl-SI" dirty="0"/>
          </a:p>
        </p:txBody>
      </p:sp>
      <p:sp>
        <p:nvSpPr>
          <p:cNvPr id="4" name="Označba mesta noge 3">
            <a:extLst>
              <a:ext uri="{FF2B5EF4-FFF2-40B4-BE49-F238E27FC236}">
                <a16:creationId xmlns:a16="http://schemas.microsoft.com/office/drawing/2014/main" id="{65ECD89D-8AE5-496E-D427-A37E3137EA43}"/>
              </a:ext>
            </a:extLst>
          </p:cNvPr>
          <p:cNvSpPr>
            <a:spLocks noGrp="1"/>
          </p:cNvSpPr>
          <p:nvPr>
            <p:ph type="ftr" sz="quarter" idx="11"/>
          </p:nvPr>
        </p:nvSpPr>
        <p:spPr/>
        <p:txBody>
          <a:bodyPr/>
          <a:lstStyle>
            <a:lvl1pPr>
              <a:defRPr/>
            </a:lvl1pPr>
          </a:lstStyle>
          <a:p>
            <a:endParaRPr lang="sl-SI" dirty="0"/>
          </a:p>
        </p:txBody>
      </p:sp>
      <p:sp>
        <p:nvSpPr>
          <p:cNvPr id="31" name="Označba mesta besedila 28">
            <a:extLst>
              <a:ext uri="{FF2B5EF4-FFF2-40B4-BE49-F238E27FC236}">
                <a16:creationId xmlns:a16="http://schemas.microsoft.com/office/drawing/2014/main" id="{DA2DFE0A-CB10-E845-FEBD-B264E78D229F}"/>
              </a:ext>
            </a:extLst>
          </p:cNvPr>
          <p:cNvSpPr>
            <a:spLocks noGrp="1"/>
          </p:cNvSpPr>
          <p:nvPr>
            <p:ph type="body" sz="quarter" idx="15" hasCustomPrompt="1"/>
          </p:nvPr>
        </p:nvSpPr>
        <p:spPr>
          <a:xfrm>
            <a:off x="7486938" y="2479353"/>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3.</a:t>
            </a:r>
          </a:p>
        </p:txBody>
      </p:sp>
      <p:sp>
        <p:nvSpPr>
          <p:cNvPr id="32" name="Označba mesta besedila 28">
            <a:extLst>
              <a:ext uri="{FF2B5EF4-FFF2-40B4-BE49-F238E27FC236}">
                <a16:creationId xmlns:a16="http://schemas.microsoft.com/office/drawing/2014/main" id="{E4AE0BFC-82B2-84BE-A13E-C24CF0925EEA}"/>
              </a:ext>
            </a:extLst>
          </p:cNvPr>
          <p:cNvSpPr>
            <a:spLocks noGrp="1"/>
          </p:cNvSpPr>
          <p:nvPr>
            <p:ph type="body" sz="quarter" idx="16" hasCustomPrompt="1"/>
          </p:nvPr>
        </p:nvSpPr>
        <p:spPr>
          <a:xfrm>
            <a:off x="9694428" y="2479353"/>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4.</a:t>
            </a:r>
          </a:p>
        </p:txBody>
      </p:sp>
      <p:sp>
        <p:nvSpPr>
          <p:cNvPr id="33" name="Označba mesta besedila 28">
            <a:extLst>
              <a:ext uri="{FF2B5EF4-FFF2-40B4-BE49-F238E27FC236}">
                <a16:creationId xmlns:a16="http://schemas.microsoft.com/office/drawing/2014/main" id="{3E5C7710-5FF5-62E9-38C6-93C041512335}"/>
              </a:ext>
            </a:extLst>
          </p:cNvPr>
          <p:cNvSpPr>
            <a:spLocks noGrp="1"/>
          </p:cNvSpPr>
          <p:nvPr>
            <p:ph type="body" sz="quarter" idx="17" hasCustomPrompt="1"/>
          </p:nvPr>
        </p:nvSpPr>
        <p:spPr>
          <a:xfrm>
            <a:off x="3180483" y="2928013"/>
            <a:ext cx="1916548"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4" name="Označba mesta besedila 28">
            <a:extLst>
              <a:ext uri="{FF2B5EF4-FFF2-40B4-BE49-F238E27FC236}">
                <a16:creationId xmlns:a16="http://schemas.microsoft.com/office/drawing/2014/main" id="{3B573255-D213-2B30-50E7-498C48E853F0}"/>
              </a:ext>
            </a:extLst>
          </p:cNvPr>
          <p:cNvSpPr>
            <a:spLocks noGrp="1"/>
          </p:cNvSpPr>
          <p:nvPr>
            <p:ph type="body" sz="quarter" idx="18" hasCustomPrompt="1"/>
          </p:nvPr>
        </p:nvSpPr>
        <p:spPr>
          <a:xfrm>
            <a:off x="5387974" y="2928013"/>
            <a:ext cx="1808020"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5" name="Označba mesta besedila 28">
            <a:extLst>
              <a:ext uri="{FF2B5EF4-FFF2-40B4-BE49-F238E27FC236}">
                <a16:creationId xmlns:a16="http://schemas.microsoft.com/office/drawing/2014/main" id="{6FFE6DC9-FD6E-0465-A968-75770D44AC93}"/>
              </a:ext>
            </a:extLst>
          </p:cNvPr>
          <p:cNvSpPr>
            <a:spLocks noGrp="1"/>
          </p:cNvSpPr>
          <p:nvPr>
            <p:ph type="body" sz="quarter" idx="19" hasCustomPrompt="1"/>
          </p:nvPr>
        </p:nvSpPr>
        <p:spPr>
          <a:xfrm>
            <a:off x="7486937" y="2928013"/>
            <a:ext cx="1916547"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6" name="Označba mesta besedila 28">
            <a:extLst>
              <a:ext uri="{FF2B5EF4-FFF2-40B4-BE49-F238E27FC236}">
                <a16:creationId xmlns:a16="http://schemas.microsoft.com/office/drawing/2014/main" id="{080E2638-38FA-EB53-DF73-B9C5A0B57071}"/>
              </a:ext>
            </a:extLst>
          </p:cNvPr>
          <p:cNvSpPr>
            <a:spLocks noGrp="1"/>
          </p:cNvSpPr>
          <p:nvPr>
            <p:ph type="body" sz="quarter" idx="20" hasCustomPrompt="1"/>
          </p:nvPr>
        </p:nvSpPr>
        <p:spPr>
          <a:xfrm>
            <a:off x="9694427" y="2928013"/>
            <a:ext cx="1916547"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37" name="Označba mesta besedila 28">
            <a:extLst>
              <a:ext uri="{FF2B5EF4-FFF2-40B4-BE49-F238E27FC236}">
                <a16:creationId xmlns:a16="http://schemas.microsoft.com/office/drawing/2014/main" id="{AF47F41B-3883-3472-5739-D0C6DB0BE516}"/>
              </a:ext>
            </a:extLst>
          </p:cNvPr>
          <p:cNvSpPr>
            <a:spLocks noGrp="1"/>
          </p:cNvSpPr>
          <p:nvPr>
            <p:ph type="body" sz="quarter" idx="21" hasCustomPrompt="1"/>
          </p:nvPr>
        </p:nvSpPr>
        <p:spPr>
          <a:xfrm>
            <a:off x="5387974" y="2479353"/>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2.</a:t>
            </a:r>
          </a:p>
        </p:txBody>
      </p:sp>
      <p:sp>
        <p:nvSpPr>
          <p:cNvPr id="38" name="Označba mesta besedila 28">
            <a:extLst>
              <a:ext uri="{FF2B5EF4-FFF2-40B4-BE49-F238E27FC236}">
                <a16:creationId xmlns:a16="http://schemas.microsoft.com/office/drawing/2014/main" id="{B394CFC0-8E8E-6390-D5FC-0D78FF7D6D1C}"/>
              </a:ext>
            </a:extLst>
          </p:cNvPr>
          <p:cNvSpPr>
            <a:spLocks noGrp="1"/>
          </p:cNvSpPr>
          <p:nvPr>
            <p:ph type="body" sz="quarter" idx="22" hasCustomPrompt="1"/>
          </p:nvPr>
        </p:nvSpPr>
        <p:spPr>
          <a:xfrm>
            <a:off x="3180484" y="2479353"/>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1.</a:t>
            </a:r>
          </a:p>
        </p:txBody>
      </p:sp>
      <p:sp>
        <p:nvSpPr>
          <p:cNvPr id="39" name="Označba mesta besedila 28">
            <a:extLst>
              <a:ext uri="{FF2B5EF4-FFF2-40B4-BE49-F238E27FC236}">
                <a16:creationId xmlns:a16="http://schemas.microsoft.com/office/drawing/2014/main" id="{257A3ED3-CA91-753E-B081-7E366C305B2D}"/>
              </a:ext>
            </a:extLst>
          </p:cNvPr>
          <p:cNvSpPr>
            <a:spLocks noGrp="1"/>
          </p:cNvSpPr>
          <p:nvPr>
            <p:ph type="body" sz="quarter" idx="23" hasCustomPrompt="1"/>
          </p:nvPr>
        </p:nvSpPr>
        <p:spPr>
          <a:xfrm>
            <a:off x="7486938" y="4231159"/>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7.</a:t>
            </a:r>
          </a:p>
        </p:txBody>
      </p:sp>
      <p:sp>
        <p:nvSpPr>
          <p:cNvPr id="40" name="Označba mesta besedila 28">
            <a:extLst>
              <a:ext uri="{FF2B5EF4-FFF2-40B4-BE49-F238E27FC236}">
                <a16:creationId xmlns:a16="http://schemas.microsoft.com/office/drawing/2014/main" id="{F7211E72-DF3C-2B13-3DAF-1B45A01AEBAC}"/>
              </a:ext>
            </a:extLst>
          </p:cNvPr>
          <p:cNvSpPr>
            <a:spLocks noGrp="1"/>
          </p:cNvSpPr>
          <p:nvPr>
            <p:ph type="body" sz="quarter" idx="24" hasCustomPrompt="1"/>
          </p:nvPr>
        </p:nvSpPr>
        <p:spPr>
          <a:xfrm>
            <a:off x="9694428" y="4231159"/>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8.</a:t>
            </a:r>
          </a:p>
        </p:txBody>
      </p:sp>
      <p:sp>
        <p:nvSpPr>
          <p:cNvPr id="41" name="Označba mesta besedila 28">
            <a:extLst>
              <a:ext uri="{FF2B5EF4-FFF2-40B4-BE49-F238E27FC236}">
                <a16:creationId xmlns:a16="http://schemas.microsoft.com/office/drawing/2014/main" id="{6E1C3C13-AB3C-2E0F-B22F-DD3671DA6C7A}"/>
              </a:ext>
            </a:extLst>
          </p:cNvPr>
          <p:cNvSpPr>
            <a:spLocks noGrp="1"/>
          </p:cNvSpPr>
          <p:nvPr>
            <p:ph type="body" sz="quarter" idx="25" hasCustomPrompt="1"/>
          </p:nvPr>
        </p:nvSpPr>
        <p:spPr>
          <a:xfrm>
            <a:off x="3180484" y="4679819"/>
            <a:ext cx="1916544"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2" name="Označba mesta besedila 28">
            <a:extLst>
              <a:ext uri="{FF2B5EF4-FFF2-40B4-BE49-F238E27FC236}">
                <a16:creationId xmlns:a16="http://schemas.microsoft.com/office/drawing/2014/main" id="{63D6F22D-94E9-DFEC-B054-6401FC11C9C2}"/>
              </a:ext>
            </a:extLst>
          </p:cNvPr>
          <p:cNvSpPr>
            <a:spLocks noGrp="1"/>
          </p:cNvSpPr>
          <p:nvPr>
            <p:ph type="body" sz="quarter" idx="26" hasCustomPrompt="1"/>
          </p:nvPr>
        </p:nvSpPr>
        <p:spPr>
          <a:xfrm>
            <a:off x="5387974" y="4679819"/>
            <a:ext cx="1808018"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3" name="Označba mesta besedila 28">
            <a:extLst>
              <a:ext uri="{FF2B5EF4-FFF2-40B4-BE49-F238E27FC236}">
                <a16:creationId xmlns:a16="http://schemas.microsoft.com/office/drawing/2014/main" id="{662BAE4B-D913-EEE7-2495-EC40369E1AC5}"/>
              </a:ext>
            </a:extLst>
          </p:cNvPr>
          <p:cNvSpPr>
            <a:spLocks noGrp="1"/>
          </p:cNvSpPr>
          <p:nvPr>
            <p:ph type="body" sz="quarter" idx="27" hasCustomPrompt="1"/>
          </p:nvPr>
        </p:nvSpPr>
        <p:spPr>
          <a:xfrm>
            <a:off x="7486938" y="4679819"/>
            <a:ext cx="1916546"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4" name="Označba mesta besedila 28">
            <a:extLst>
              <a:ext uri="{FF2B5EF4-FFF2-40B4-BE49-F238E27FC236}">
                <a16:creationId xmlns:a16="http://schemas.microsoft.com/office/drawing/2014/main" id="{DE29CB9D-5EBD-C05C-3941-EF0419B7C4FC}"/>
              </a:ext>
            </a:extLst>
          </p:cNvPr>
          <p:cNvSpPr>
            <a:spLocks noGrp="1"/>
          </p:cNvSpPr>
          <p:nvPr>
            <p:ph type="body" sz="quarter" idx="28" hasCustomPrompt="1"/>
          </p:nvPr>
        </p:nvSpPr>
        <p:spPr>
          <a:xfrm>
            <a:off x="9694428" y="4679819"/>
            <a:ext cx="1916546" cy="1007774"/>
          </a:xfrm>
        </p:spPr>
        <p:txBody>
          <a:bodyPr>
            <a:normAutofit/>
          </a:bodyPr>
          <a:lstStyle>
            <a:lvl1pPr marL="0" indent="0">
              <a:buNone/>
              <a:defRPr sz="1600" b="0">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Poglavje</a:t>
            </a:r>
          </a:p>
        </p:txBody>
      </p:sp>
      <p:sp>
        <p:nvSpPr>
          <p:cNvPr id="45" name="Označba mesta besedila 28">
            <a:extLst>
              <a:ext uri="{FF2B5EF4-FFF2-40B4-BE49-F238E27FC236}">
                <a16:creationId xmlns:a16="http://schemas.microsoft.com/office/drawing/2014/main" id="{1381F1EA-47AA-F5D8-C15B-8B2D8E55EE8B}"/>
              </a:ext>
            </a:extLst>
          </p:cNvPr>
          <p:cNvSpPr>
            <a:spLocks noGrp="1"/>
          </p:cNvSpPr>
          <p:nvPr>
            <p:ph type="body" sz="quarter" idx="29" hasCustomPrompt="1"/>
          </p:nvPr>
        </p:nvSpPr>
        <p:spPr>
          <a:xfrm>
            <a:off x="5387974" y="4231159"/>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6.</a:t>
            </a:r>
          </a:p>
        </p:txBody>
      </p:sp>
      <p:sp>
        <p:nvSpPr>
          <p:cNvPr id="46" name="Označba mesta besedila 28">
            <a:extLst>
              <a:ext uri="{FF2B5EF4-FFF2-40B4-BE49-F238E27FC236}">
                <a16:creationId xmlns:a16="http://schemas.microsoft.com/office/drawing/2014/main" id="{880B5769-1BAE-C280-2E3A-19C5824D4CC9}"/>
              </a:ext>
            </a:extLst>
          </p:cNvPr>
          <p:cNvSpPr>
            <a:spLocks noGrp="1"/>
          </p:cNvSpPr>
          <p:nvPr>
            <p:ph type="body" sz="quarter" idx="30" hasCustomPrompt="1"/>
          </p:nvPr>
        </p:nvSpPr>
        <p:spPr>
          <a:xfrm>
            <a:off x="3180484" y="4231159"/>
            <a:ext cx="799254" cy="442861"/>
          </a:xfrm>
        </p:spPr>
        <p:txBody>
          <a:bodyPr/>
          <a:lstStyle>
            <a:lvl1pPr marL="0" indent="0">
              <a:buNone/>
              <a:defRPr b="1">
                <a:solidFill>
                  <a:srgbClr val="58595B"/>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sl-SI" dirty="0"/>
              <a:t>5.</a:t>
            </a:r>
          </a:p>
        </p:txBody>
      </p:sp>
      <p:pic>
        <p:nvPicPr>
          <p:cNvPr id="6" name="Slika 5">
            <a:extLst>
              <a:ext uri="{FF2B5EF4-FFF2-40B4-BE49-F238E27FC236}">
                <a16:creationId xmlns:a16="http://schemas.microsoft.com/office/drawing/2014/main" id="{D4C8C4AF-50F9-C3C8-45D8-CA315A9476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2956853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aslov poglavja (rdeč)">
    <p:bg>
      <p:bgPr>
        <a:solidFill>
          <a:srgbClr val="E03127"/>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83EA3D7-7181-002B-AE68-BA44CBE2B41C}"/>
              </a:ext>
            </a:extLst>
          </p:cNvPr>
          <p:cNvSpPr>
            <a:spLocks noGrp="1"/>
          </p:cNvSpPr>
          <p:nvPr>
            <p:ph type="title" hasCustomPrompt="1"/>
          </p:nvPr>
        </p:nvSpPr>
        <p:spPr>
          <a:xfrm>
            <a:off x="729672" y="1080933"/>
            <a:ext cx="7423728" cy="2927650"/>
          </a:xfrm>
        </p:spPr>
        <p:txBody>
          <a:bodyPr anchor="b">
            <a:normAutofit/>
          </a:bodyPr>
          <a:lstStyle>
            <a:lvl1pPr marL="0" indent="0">
              <a:buFont typeface="+mj-lt"/>
              <a:buNone/>
              <a:defRPr sz="5400" b="1">
                <a:solidFill>
                  <a:schemeClr val="bg1"/>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AE8E5501-6C56-6367-9F27-E6D205CB00ED}"/>
              </a:ext>
            </a:extLst>
          </p:cNvPr>
          <p:cNvSpPr>
            <a:spLocks noGrp="1"/>
          </p:cNvSpPr>
          <p:nvPr>
            <p:ph type="dt" sz="half" idx="10"/>
          </p:nvPr>
        </p:nvSpPr>
        <p:spPr/>
        <p:txBody>
          <a:bodyPr/>
          <a:lstStyle>
            <a:lvl1pPr>
              <a:defRPr/>
            </a:lvl1pPr>
          </a:lstStyle>
          <a:p>
            <a:fld id="{09835E0E-53C8-4071-A46E-A4AFEE64E3D5}" type="datetime1">
              <a:rPr lang="sl-SI" smtClean="0"/>
              <a:pPr/>
              <a:t>20. 11. 2024</a:t>
            </a:fld>
            <a:endParaRPr lang="sl-SI" dirty="0"/>
          </a:p>
        </p:txBody>
      </p:sp>
      <p:sp>
        <p:nvSpPr>
          <p:cNvPr id="5" name="Označba mesta noge 4">
            <a:extLst>
              <a:ext uri="{FF2B5EF4-FFF2-40B4-BE49-F238E27FC236}">
                <a16:creationId xmlns:a16="http://schemas.microsoft.com/office/drawing/2014/main" id="{F9B9D53B-E914-AB9C-A86D-2F81C71A7B8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B3C2301B-4257-754E-F9E5-56D311327DEE}"/>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pic>
        <p:nvPicPr>
          <p:cNvPr id="3" name="Slika 2">
            <a:extLst>
              <a:ext uri="{FF2B5EF4-FFF2-40B4-BE49-F238E27FC236}">
                <a16:creationId xmlns:a16="http://schemas.microsoft.com/office/drawing/2014/main" id="{D09112C8-3AB3-4026-A4D7-1004085E96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200898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aslov poglavja (siv)">
    <p:bg>
      <p:bgPr>
        <a:solidFill>
          <a:srgbClr val="58595B"/>
        </a:solid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83EA3D7-7181-002B-AE68-BA44CBE2B41C}"/>
              </a:ext>
            </a:extLst>
          </p:cNvPr>
          <p:cNvSpPr>
            <a:spLocks noGrp="1"/>
          </p:cNvSpPr>
          <p:nvPr>
            <p:ph type="title" hasCustomPrompt="1"/>
          </p:nvPr>
        </p:nvSpPr>
        <p:spPr>
          <a:xfrm>
            <a:off x="729672" y="1080933"/>
            <a:ext cx="7423728" cy="2927650"/>
          </a:xfrm>
        </p:spPr>
        <p:txBody>
          <a:bodyPr anchor="b">
            <a:normAutofit/>
          </a:bodyPr>
          <a:lstStyle>
            <a:lvl1pPr marL="0" indent="0">
              <a:buFont typeface="+mj-lt"/>
              <a:buNone/>
              <a:defRPr sz="5400" b="1">
                <a:solidFill>
                  <a:schemeClr val="bg1"/>
                </a:solidFill>
              </a:defRPr>
            </a:lvl1pPr>
          </a:lstStyle>
          <a:p>
            <a:r>
              <a:rPr lang="sl-SI" dirty="0"/>
              <a:t>Kliknite, če želite dodati naslov</a:t>
            </a:r>
          </a:p>
        </p:txBody>
      </p:sp>
      <p:sp>
        <p:nvSpPr>
          <p:cNvPr id="4" name="Označba mesta datuma 3">
            <a:extLst>
              <a:ext uri="{FF2B5EF4-FFF2-40B4-BE49-F238E27FC236}">
                <a16:creationId xmlns:a16="http://schemas.microsoft.com/office/drawing/2014/main" id="{AE8E5501-6C56-6367-9F27-E6D205CB00ED}"/>
              </a:ext>
            </a:extLst>
          </p:cNvPr>
          <p:cNvSpPr>
            <a:spLocks noGrp="1"/>
          </p:cNvSpPr>
          <p:nvPr>
            <p:ph type="dt" sz="half" idx="10"/>
          </p:nvPr>
        </p:nvSpPr>
        <p:spPr/>
        <p:txBody>
          <a:bodyPr/>
          <a:lstStyle>
            <a:lvl1pPr>
              <a:defRPr/>
            </a:lvl1pPr>
          </a:lstStyle>
          <a:p>
            <a:fld id="{09835E0E-53C8-4071-A46E-A4AFEE64E3D5}" type="datetime1">
              <a:rPr lang="sl-SI" smtClean="0"/>
              <a:pPr/>
              <a:t>20. 11. 2024</a:t>
            </a:fld>
            <a:endParaRPr lang="sl-SI" dirty="0"/>
          </a:p>
        </p:txBody>
      </p:sp>
      <p:sp>
        <p:nvSpPr>
          <p:cNvPr id="5" name="Označba mesta noge 4">
            <a:extLst>
              <a:ext uri="{FF2B5EF4-FFF2-40B4-BE49-F238E27FC236}">
                <a16:creationId xmlns:a16="http://schemas.microsoft.com/office/drawing/2014/main" id="{F9B9D53B-E914-AB9C-A86D-2F81C71A7B8D}"/>
              </a:ext>
            </a:extLst>
          </p:cNvPr>
          <p:cNvSpPr>
            <a:spLocks noGrp="1"/>
          </p:cNvSpPr>
          <p:nvPr>
            <p:ph type="ftr" sz="quarter" idx="11"/>
          </p:nvPr>
        </p:nvSpPr>
        <p:spPr/>
        <p:txBody>
          <a:bodyPr/>
          <a:lstStyle>
            <a:lvl1pPr>
              <a:defRPr/>
            </a:lvl1pPr>
          </a:lstStyle>
          <a:p>
            <a:endParaRPr lang="sl-SI" dirty="0"/>
          </a:p>
        </p:txBody>
      </p:sp>
      <p:sp>
        <p:nvSpPr>
          <p:cNvPr id="6" name="Označba mesta številke diapozitiva 5">
            <a:extLst>
              <a:ext uri="{FF2B5EF4-FFF2-40B4-BE49-F238E27FC236}">
                <a16:creationId xmlns:a16="http://schemas.microsoft.com/office/drawing/2014/main" id="{B3C2301B-4257-754E-F9E5-56D311327DEE}"/>
              </a:ext>
            </a:extLst>
          </p:cNvPr>
          <p:cNvSpPr>
            <a:spLocks noGrp="1"/>
          </p:cNvSpPr>
          <p:nvPr>
            <p:ph type="sldNum" sz="quarter" idx="12"/>
          </p:nvPr>
        </p:nvSpPr>
        <p:spPr/>
        <p:txBody>
          <a:bodyPr/>
          <a:lstStyle>
            <a:lvl1pPr>
              <a:defRPr>
                <a:solidFill>
                  <a:schemeClr val="bg1"/>
                </a:solidFill>
              </a:defRPr>
            </a:lvl1pPr>
          </a:lstStyle>
          <a:p>
            <a:fld id="{BEF6EA49-1D49-4C98-B784-A96DA3E6E2D2}" type="slidenum">
              <a:rPr lang="sl-SI" smtClean="0"/>
              <a:pPr/>
              <a:t>‹#›</a:t>
            </a:fld>
            <a:endParaRPr lang="sl-SI" dirty="0"/>
          </a:p>
        </p:txBody>
      </p:sp>
      <p:pic>
        <p:nvPicPr>
          <p:cNvPr id="3" name="Slika 2">
            <a:extLst>
              <a:ext uri="{FF2B5EF4-FFF2-40B4-BE49-F238E27FC236}">
                <a16:creationId xmlns:a16="http://schemas.microsoft.com/office/drawing/2014/main" id="{A3164CC0-3383-0E0F-2CB7-988838AEEA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32740" y="348678"/>
            <a:ext cx="924148" cy="403200"/>
          </a:xfrm>
          <a:prstGeom prst="rect">
            <a:avLst/>
          </a:prstGeom>
        </p:spPr>
      </p:pic>
    </p:spTree>
    <p:extLst>
      <p:ext uri="{BB962C8B-B14F-4D97-AF65-F5344CB8AC3E}">
        <p14:creationId xmlns:p14="http://schemas.microsoft.com/office/powerpoint/2010/main" val="3484380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a:extLst>
              <a:ext uri="{FF2B5EF4-FFF2-40B4-BE49-F238E27FC236}">
                <a16:creationId xmlns:a16="http://schemas.microsoft.com/office/drawing/2014/main" id="{697F0DEF-6724-AAAD-86EB-217DEB8A2E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dirty="0"/>
              <a:t>Kliknite, če želite urediti slog naslova matrice</a:t>
            </a:r>
          </a:p>
        </p:txBody>
      </p:sp>
      <p:sp>
        <p:nvSpPr>
          <p:cNvPr id="3" name="Označba mesta besedila 2">
            <a:extLst>
              <a:ext uri="{FF2B5EF4-FFF2-40B4-BE49-F238E27FC236}">
                <a16:creationId xmlns:a16="http://schemas.microsoft.com/office/drawing/2014/main" id="{B67F798C-E23E-F232-34BC-999145B82A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dirty="0"/>
              <a:t>Kliknite za urejanje slogov besedila matrice</a:t>
            </a:r>
          </a:p>
          <a:p>
            <a:pPr lvl="1"/>
            <a:r>
              <a:rPr lang="sl-SI" dirty="0"/>
              <a:t>Druga raven</a:t>
            </a:r>
          </a:p>
          <a:p>
            <a:pPr lvl="2"/>
            <a:r>
              <a:rPr lang="sl-SI" dirty="0"/>
              <a:t>Tretja raven</a:t>
            </a:r>
          </a:p>
          <a:p>
            <a:pPr lvl="3"/>
            <a:r>
              <a:rPr lang="sl-SI" dirty="0"/>
              <a:t>Četrta raven</a:t>
            </a:r>
          </a:p>
          <a:p>
            <a:pPr lvl="4"/>
            <a:r>
              <a:rPr lang="sl-SI" dirty="0"/>
              <a:t>Peta raven</a:t>
            </a:r>
          </a:p>
        </p:txBody>
      </p:sp>
      <p:sp>
        <p:nvSpPr>
          <p:cNvPr id="4" name="Označba mesta datuma 3">
            <a:extLst>
              <a:ext uri="{FF2B5EF4-FFF2-40B4-BE49-F238E27FC236}">
                <a16:creationId xmlns:a16="http://schemas.microsoft.com/office/drawing/2014/main" id="{CCFE8D93-7515-CA0D-DB1D-A05C5A5094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Garamond" panose="02020404030301010803" pitchFamily="18" charset="0"/>
                <a:cs typeface="Arial" panose="020B0604020202020204" pitchFamily="34" charset="0"/>
              </a:defRPr>
            </a:lvl1pPr>
          </a:lstStyle>
          <a:p>
            <a:fld id="{4073238D-C30F-4C53-AE0B-75EDF3ABF15F}" type="datetime1">
              <a:rPr lang="sl-SI" smtClean="0"/>
              <a:pPr/>
              <a:t>20. 11. 2024</a:t>
            </a:fld>
            <a:endParaRPr lang="sl-SI" dirty="0"/>
          </a:p>
        </p:txBody>
      </p:sp>
      <p:sp>
        <p:nvSpPr>
          <p:cNvPr id="5" name="Označba mesta noge 4">
            <a:extLst>
              <a:ext uri="{FF2B5EF4-FFF2-40B4-BE49-F238E27FC236}">
                <a16:creationId xmlns:a16="http://schemas.microsoft.com/office/drawing/2014/main" id="{35946DC4-0B7C-C743-AC9B-A8D380E9EF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Garamond" panose="02020404030301010803" pitchFamily="18" charset="0"/>
                <a:cs typeface="Arial" panose="020B0604020202020204" pitchFamily="34" charset="0"/>
              </a:defRPr>
            </a:lvl1pPr>
          </a:lstStyle>
          <a:p>
            <a:endParaRPr lang="sl-SI" dirty="0"/>
          </a:p>
        </p:txBody>
      </p:sp>
      <p:sp>
        <p:nvSpPr>
          <p:cNvPr id="6" name="Označba mesta številke diapozitiva 5">
            <a:extLst>
              <a:ext uri="{FF2B5EF4-FFF2-40B4-BE49-F238E27FC236}">
                <a16:creationId xmlns:a16="http://schemas.microsoft.com/office/drawing/2014/main" id="{19CE4054-58CF-AD12-1849-3A44746C03DF}"/>
              </a:ext>
            </a:extLst>
          </p:cNvPr>
          <p:cNvSpPr>
            <a:spLocks noGrp="1"/>
          </p:cNvSpPr>
          <p:nvPr>
            <p:ph type="sldNum" sz="quarter" idx="4"/>
          </p:nvPr>
        </p:nvSpPr>
        <p:spPr>
          <a:xfrm>
            <a:off x="11046690" y="6127750"/>
            <a:ext cx="764310" cy="365125"/>
          </a:xfrm>
          <a:prstGeom prst="rect">
            <a:avLst/>
          </a:prstGeom>
        </p:spPr>
        <p:txBody>
          <a:bodyPr vert="horz" lIns="91440" tIns="45720" rIns="91440" bIns="45720" rtlCol="0" anchor="ctr"/>
          <a:lstStyle>
            <a:lvl1pPr algn="r">
              <a:defRPr sz="1400">
                <a:solidFill>
                  <a:srgbClr val="58595B"/>
                </a:solidFill>
                <a:latin typeface="Garamond" panose="02020404030301010803" pitchFamily="18" charset="0"/>
                <a:cs typeface="Arial" panose="020B0604020202020204" pitchFamily="34" charset="0"/>
              </a:defRPr>
            </a:lvl1pPr>
          </a:lstStyle>
          <a:p>
            <a:fld id="{BEF6EA49-1D49-4C98-B784-A96DA3E6E2D2}" type="slidenum">
              <a:rPr lang="sl-SI" smtClean="0"/>
              <a:pPr/>
              <a:t>‹#›</a:t>
            </a:fld>
            <a:endParaRPr lang="sl-SI" dirty="0"/>
          </a:p>
        </p:txBody>
      </p:sp>
    </p:spTree>
    <p:extLst>
      <p:ext uri="{BB962C8B-B14F-4D97-AF65-F5344CB8AC3E}">
        <p14:creationId xmlns:p14="http://schemas.microsoft.com/office/powerpoint/2010/main" val="3420901031"/>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9" r:id="rId3"/>
    <p:sldLayoutId id="2147483684" r:id="rId4"/>
    <p:sldLayoutId id="2147483665" r:id="rId5"/>
    <p:sldLayoutId id="2147483673" r:id="rId6"/>
    <p:sldLayoutId id="2147483672" r:id="rId7"/>
    <p:sldLayoutId id="2147483663" r:id="rId8"/>
    <p:sldLayoutId id="2147483674" r:id="rId9"/>
    <p:sldLayoutId id="2147483675" r:id="rId10"/>
    <p:sldLayoutId id="2147483688" r:id="rId11"/>
    <p:sldLayoutId id="2147483650" r:id="rId12"/>
    <p:sldLayoutId id="2147483694" r:id="rId13"/>
    <p:sldLayoutId id="2147483689" r:id="rId14"/>
    <p:sldLayoutId id="2147483662" r:id="rId15"/>
    <p:sldLayoutId id="2147483652" r:id="rId16"/>
    <p:sldLayoutId id="2147483653" r:id="rId17"/>
    <p:sldLayoutId id="2147483681" r:id="rId18"/>
    <p:sldLayoutId id="2147483654" r:id="rId19"/>
    <p:sldLayoutId id="2147483679" r:id="rId20"/>
    <p:sldLayoutId id="2147483680" r:id="rId21"/>
    <p:sldLayoutId id="2147483687" r:id="rId22"/>
    <p:sldLayoutId id="2147483667" r:id="rId23"/>
    <p:sldLayoutId id="2147483686" r:id="rId24"/>
    <p:sldLayoutId id="2147483690" r:id="rId25"/>
    <p:sldLayoutId id="2147483692" r:id="rId26"/>
    <p:sldLayoutId id="2147483693" r:id="rId27"/>
    <p:sldLayoutId id="2147483655" r:id="rId28"/>
    <p:sldLayoutId id="2147483666" r:id="rId29"/>
    <p:sldLayoutId id="2147483676" r:id="rId30"/>
    <p:sldLayoutId id="2147483677" r:id="rId31"/>
    <p:sldLayoutId id="2147483695" r:id="rId32"/>
  </p:sldLayoutIdLst>
  <p:hf hdr="0" ftr="0" dt="0"/>
  <p:txStyles>
    <p:titleStyle>
      <a:lvl1pPr algn="l" defTabSz="914400" rtl="0" eaLnBrk="1" latinLnBrk="0" hangingPunct="1">
        <a:lnSpc>
          <a:spcPct val="90000"/>
        </a:lnSpc>
        <a:spcBef>
          <a:spcPct val="0"/>
        </a:spcBef>
        <a:buNone/>
        <a:defRPr sz="4400" kern="1200">
          <a:solidFill>
            <a:srgbClr val="58595B"/>
          </a:solidFill>
          <a:latin typeface="Garamond" panose="02020404030301010803" pitchFamily="18"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58595B"/>
          </a:solidFill>
          <a:latin typeface="Garamond" panose="02020404030301010803" pitchFamily="18"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8595B"/>
          </a:solidFill>
          <a:latin typeface="Garamond" panose="02020404030301010803" pitchFamily="18"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8595B"/>
          </a:solidFill>
          <a:latin typeface="Garamond" panose="02020404030301010803" pitchFamily="18"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8595B"/>
          </a:solidFill>
          <a:latin typeface="Garamond" panose="02020404030301010803" pitchFamily="18"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8595B"/>
          </a:solidFill>
          <a:latin typeface="Garamond" panose="02020404030301010803" pitchFamily="18"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4FF59-87BD-6036-0B7F-1C3AB66FA066}"/>
              </a:ext>
            </a:extLst>
          </p:cNvPr>
          <p:cNvSpPr>
            <a:spLocks noGrp="1"/>
          </p:cNvSpPr>
          <p:nvPr>
            <p:ph type="ctrTitle"/>
          </p:nvPr>
        </p:nvSpPr>
        <p:spPr>
          <a:xfrm>
            <a:off x="2334694" y="2218267"/>
            <a:ext cx="9315439" cy="2150533"/>
          </a:xfrm>
        </p:spPr>
        <p:txBody>
          <a:bodyPr>
            <a:normAutofit/>
          </a:bodyPr>
          <a:lstStyle/>
          <a:p>
            <a:r>
              <a:rPr lang="en-GB" b="0" i="0" u="none" strike="noStrike" dirty="0">
                <a:effectLst/>
              </a:rPr>
              <a:t>Human attack vectors – let’s stop pretending they are not a thing</a:t>
            </a:r>
            <a:endParaRPr lang="en-GB" dirty="0"/>
          </a:p>
        </p:txBody>
      </p:sp>
      <p:sp>
        <p:nvSpPr>
          <p:cNvPr id="10" name="Content Placeholder 9">
            <a:extLst>
              <a:ext uri="{FF2B5EF4-FFF2-40B4-BE49-F238E27FC236}">
                <a16:creationId xmlns:a16="http://schemas.microsoft.com/office/drawing/2014/main" id="{9993F1FB-8CC1-CDBF-4C26-3BE32EC8D5F0}"/>
              </a:ext>
            </a:extLst>
          </p:cNvPr>
          <p:cNvSpPr>
            <a:spLocks noGrp="1"/>
          </p:cNvSpPr>
          <p:nvPr>
            <p:ph sz="quarter" idx="15"/>
          </p:nvPr>
        </p:nvSpPr>
        <p:spPr/>
        <p:txBody>
          <a:bodyPr/>
          <a:lstStyle/>
          <a:p>
            <a:r>
              <a:rPr lang="en-US" sz="1800" dirty="0">
                <a:solidFill>
                  <a:schemeClr val="bg1"/>
                </a:solidFill>
                <a:latin typeface="Garamond" charset="0"/>
                <a:ea typeface="Garamond" charset="0"/>
                <a:cs typeface="Garamond" charset="0"/>
              </a:rPr>
              <a:t>doc. dr. David Modic</a:t>
            </a:r>
            <a:endParaRPr lang="sl-SI" sz="1800" dirty="0">
              <a:solidFill>
                <a:schemeClr val="bg1"/>
              </a:solidFill>
              <a:latin typeface="Garamond" charset="0"/>
              <a:ea typeface="Garamond" charset="0"/>
              <a:cs typeface="Garamond" charset="0"/>
            </a:endParaRPr>
          </a:p>
        </p:txBody>
      </p:sp>
      <p:sp>
        <p:nvSpPr>
          <p:cNvPr id="11" name="Content Placeholder 10">
            <a:extLst>
              <a:ext uri="{FF2B5EF4-FFF2-40B4-BE49-F238E27FC236}">
                <a16:creationId xmlns:a16="http://schemas.microsoft.com/office/drawing/2014/main" id="{4E8D9D79-F897-08CC-31D2-3EF4E9206891}"/>
              </a:ext>
            </a:extLst>
          </p:cNvPr>
          <p:cNvSpPr>
            <a:spLocks noGrp="1"/>
          </p:cNvSpPr>
          <p:nvPr>
            <p:ph sz="quarter" idx="16"/>
          </p:nvPr>
        </p:nvSpPr>
        <p:spPr>
          <a:xfrm>
            <a:off x="9668141" y="5634635"/>
            <a:ext cx="2239632" cy="539459"/>
          </a:xfrm>
        </p:spPr>
        <p:txBody>
          <a:bodyPr/>
          <a:lstStyle/>
          <a:p>
            <a:pPr algn="r"/>
            <a:r>
              <a:rPr lang="en-US" sz="1800" dirty="0">
                <a:latin typeface="Garamond" charset="0"/>
                <a:ea typeface="Garamond" charset="0"/>
                <a:cs typeface="Garamond" charset="0"/>
              </a:rPr>
              <a:t>27</a:t>
            </a:r>
            <a:r>
              <a:rPr lang="en-US" sz="1800" dirty="0">
                <a:solidFill>
                  <a:schemeClr val="bg1"/>
                </a:solidFill>
                <a:latin typeface="Garamond" charset="0"/>
                <a:ea typeface="Garamond" charset="0"/>
                <a:cs typeface="Garamond" charset="0"/>
              </a:rPr>
              <a:t>.11.2024</a:t>
            </a:r>
            <a:endParaRPr lang="sl-SI" sz="1800" dirty="0">
              <a:solidFill>
                <a:schemeClr val="bg1"/>
              </a:solidFill>
              <a:latin typeface="Garamond" charset="0"/>
              <a:ea typeface="Garamond" charset="0"/>
              <a:cs typeface="Garamond" charset="0"/>
            </a:endParaRPr>
          </a:p>
        </p:txBody>
      </p:sp>
      <p:sp>
        <p:nvSpPr>
          <p:cNvPr id="6" name="Označba mesta številke diapozitiva 5"/>
          <p:cNvSpPr>
            <a:spLocks noGrp="1"/>
          </p:cNvSpPr>
          <p:nvPr>
            <p:ph type="sldNum" sz="quarter" idx="4294967295"/>
          </p:nvPr>
        </p:nvSpPr>
        <p:spPr>
          <a:xfrm>
            <a:off x="11428413" y="6127750"/>
            <a:ext cx="763587" cy="365125"/>
          </a:xfrm>
        </p:spPr>
        <p:txBody>
          <a:bodyPr/>
          <a:lstStyle/>
          <a:p>
            <a:fld id="{96766CA0-481E-4A77-99EC-C64FAE6E300B}" type="slidenum">
              <a:rPr lang="sl-SI" smtClean="0"/>
              <a:t>1</a:t>
            </a:fld>
            <a:endParaRPr lang="sl-SI" dirty="0"/>
          </a:p>
        </p:txBody>
      </p:sp>
    </p:spTree>
    <p:extLst>
      <p:ext uri="{BB962C8B-B14F-4D97-AF65-F5344CB8AC3E}">
        <p14:creationId xmlns:p14="http://schemas.microsoft.com/office/powerpoint/2010/main" val="4293631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CCCD-65A5-485D-ED3C-D2721F501CAC}"/>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A66648F8-A35A-D994-D432-1224231175AE}"/>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10</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ECCC8E7A-0499-7C18-7327-14C9CBD2E567}"/>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In the progress meeting …</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F188D1A0-8F56-AC9D-747D-84C5E9AC0DB3}"/>
              </a:ext>
            </a:extLst>
          </p:cNvPr>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have a progress meeting, where the MOD representative of the consortium leader’s Country listens to our proposals.</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a:t>
            </a:r>
            <a:r>
              <a:rPr lang="en-US" sz="3200" i="1" dirty="0">
                <a:latin typeface="Garamond"/>
                <a:cs typeface="Garamond"/>
                <a:sym typeface="Garamond" pitchFamily="18" charset="0"/>
              </a:rPr>
              <a:t>OK, you have now scared us with your presentation. I believe you when you say that you can create viable human attack vectors from OSINT. What if you do not develop, any and we just agree that they would be effective?</a:t>
            </a:r>
            <a:r>
              <a:rPr lang="en-US" sz="3200" dirty="0">
                <a:latin typeface="Garamond"/>
                <a:cs typeface="Garamond"/>
                <a:sym typeface="Garamond" pitchFamily="18" charset="0"/>
              </a:rPr>
              <a: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47C2EC37-32EB-DA85-AA00-4C38D449F354}"/>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9718943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8E34C-02CF-A4DE-08B4-496355038113}"/>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923BBDF7-D4F9-03E4-1A39-B8FA9947935A}"/>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11</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0332123A-722B-9E54-E97B-3FBF8D785C88}"/>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We have a field trial</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977A040B-56AB-CF7B-042B-34988D1557EF}"/>
              </a:ext>
            </a:extLst>
          </p:cNvPr>
          <p:cNvSpPr>
            <a:spLocks noGrp="1"/>
          </p:cNvSpPr>
          <p:nvPr>
            <p:ph type="body" sz="quarter" idx="13"/>
          </p:nvPr>
        </p:nvSpPr>
        <p:spPr/>
        <p:txBody>
          <a:bodyPr>
            <a:normAutofit fontScale="92500" lnSpcReduction="1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 where we are invited to present the attack vectors.</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 say invited.</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It is a four day trial, the presentation gets pushed to the last day.</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15 minutes, literally, before the presentation. We are told that we cannot present to the consortium, because “there are security concerns”, but that we can present attack vectors for </a:t>
            </a:r>
            <a:r>
              <a:rPr lang="en-US" sz="3200" i="1" dirty="0">
                <a:latin typeface="Garamond"/>
                <a:cs typeface="Garamond"/>
                <a:sym typeface="Garamond" pitchFamily="18" charset="0"/>
              </a:rPr>
              <a:t>some other company we did</a:t>
            </a:r>
            <a:r>
              <a:rPr lang="en-US" sz="3200" dirty="0">
                <a:latin typeface="Garamond"/>
                <a:cs typeface="Garamond"/>
                <a:sym typeface="Garamond" pitchFamily="18" charset="0"/>
              </a:rPr>
              <a:t>. </a:t>
            </a: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F65F8EAF-DEFD-708D-BB53-B4A339B43D82}"/>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374463388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71A41-4CE3-6BC6-B98C-82AEAB71FFE7}"/>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BCAB5D87-32D2-1866-4176-4CE9D8781AB6}"/>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12</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7A00A47E-0F81-64F4-906B-A83CBAA157B0}"/>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We have a field trial</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C2C45FBA-6756-128B-C76C-26DAC40D662D}"/>
              </a:ext>
            </a:extLst>
          </p:cNvPr>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refuse. And present in a censored form. This is literally what we presented. </a:t>
            </a: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D3A82A83-07E2-EA84-4036-011F522D3C24}"/>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pic>
        <p:nvPicPr>
          <p:cNvPr id="1026" name="Picture 1">
            <a:extLst>
              <a:ext uri="{FF2B5EF4-FFF2-40B4-BE49-F238E27FC236}">
                <a16:creationId xmlns:a16="http://schemas.microsoft.com/office/drawing/2014/main" id="{0FB75108-1DF4-2757-7F7E-5E0500E18C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8484" y="2590724"/>
            <a:ext cx="8360230" cy="413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197196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16987-0C62-A13D-C228-D618F8339607}"/>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027E3E88-6779-B28D-7165-1630A34D14E0}"/>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13</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70263E11-BA4B-023C-07C4-587C583B1152}"/>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We have a field trial</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CFE54F71-16E4-D2E3-8CEB-C826AA54EB46}"/>
              </a:ext>
            </a:extLst>
          </p:cNvPr>
          <p:cNvSpPr>
            <a:spLocks noGrp="1"/>
          </p:cNvSpPr>
          <p:nvPr>
            <p:ph type="body" sz="quarter" idx="13"/>
          </p:nvPr>
        </p:nvSpPr>
        <p:spPr/>
        <p:txBody>
          <a:bodyPr>
            <a:normAutofit fontScale="92500" lnSpcReduction="1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The saga continues, but we are running out of time. </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were told that it is against GDPR to look for publicly available information online. </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And also while a business email address is </a:t>
            </a:r>
            <a:r>
              <a:rPr lang="en-US" sz="3200" u="sng" dirty="0">
                <a:latin typeface="Garamond"/>
                <a:cs typeface="Garamond"/>
                <a:sym typeface="Garamond" pitchFamily="18" charset="0"/>
              </a:rPr>
              <a:t>not protected personal information</a:t>
            </a:r>
            <a:r>
              <a:rPr lang="en-US" sz="3200" dirty="0">
                <a:latin typeface="Garamond"/>
                <a:cs typeface="Garamond"/>
                <a:sym typeface="Garamond" pitchFamily="18" charset="0"/>
              </a:rPr>
              <a:t>, </a:t>
            </a:r>
            <a:r>
              <a:rPr lang="en-US" sz="3200" i="1" dirty="0">
                <a:latin typeface="Garamond"/>
                <a:cs typeface="Garamond"/>
                <a:sym typeface="Garamond" pitchFamily="18" charset="0"/>
              </a:rPr>
              <a:t>using it to look for information on a person or business, is illegal. </a:t>
            </a:r>
          </a:p>
          <a:p>
            <a:pPr>
              <a:lnSpc>
                <a:spcPct val="120000"/>
              </a:lnSpc>
              <a:spcBef>
                <a:spcPts val="536"/>
              </a:spcBef>
              <a:buClr>
                <a:srgbClr val="FF0000"/>
              </a:buClr>
              <a:buSzPct val="70000"/>
              <a:buFont typeface="Wingdings" panose="05000000000000000000" pitchFamily="2" charset="2"/>
              <a:buChar char="§"/>
              <a:defRPr/>
            </a:pPr>
            <a:r>
              <a:rPr lang="en-US" sz="3200" i="1" dirty="0">
                <a:latin typeface="Garamond"/>
                <a:cs typeface="Garamond"/>
                <a:sym typeface="Garamond" pitchFamily="18" charset="0"/>
              </a:rPr>
              <a:t>All efforts to find which article of GDPR regulates intentions of EU citizens failed.</a:t>
            </a: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B19A3609-D469-19C2-F909-B9C94E1BBAA0}"/>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403533121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15074-D00F-8F35-6BCC-12FCF23DD9C0}"/>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456BA3E8-E2F7-744C-3A55-B75B1B45972E}"/>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14</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F621C47A-BC2F-BA97-E0F2-1E6D25626ECD}"/>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To summarize</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120FA37E-BC6F-548C-E2A7-9BA615694F8C}"/>
              </a:ext>
            </a:extLst>
          </p:cNvPr>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 am baffled. Surely, it is better to know where you are vulnerable than to invent reasons to stay ignorant?</a:t>
            </a:r>
          </a:p>
          <a:p>
            <a:pPr>
              <a:lnSpc>
                <a:spcPct val="120000"/>
              </a:lnSpc>
              <a:spcBef>
                <a:spcPts val="536"/>
              </a:spcBef>
              <a:buClr>
                <a:srgbClr val="FF0000"/>
              </a:buClr>
              <a:buSzPct val="70000"/>
              <a:buFont typeface="Wingdings" panose="05000000000000000000" pitchFamily="2" charset="2"/>
              <a:buChar char="§"/>
              <a:defRPr/>
            </a:pPr>
            <a:r>
              <a:rPr lang="en-US" sz="3200" i="1" dirty="0">
                <a:latin typeface="Garamond"/>
                <a:cs typeface="Garamond"/>
                <a:sym typeface="Garamond" pitchFamily="18" charset="0"/>
              </a:rPr>
              <a:t>That is what my title is connected to. </a:t>
            </a:r>
          </a:p>
          <a:p>
            <a:pPr>
              <a:lnSpc>
                <a:spcPct val="120000"/>
              </a:lnSpc>
              <a:spcBef>
                <a:spcPts val="536"/>
              </a:spcBef>
              <a:buClr>
                <a:srgbClr val="FF0000"/>
              </a:buClr>
              <a:buSzPct val="70000"/>
              <a:buFont typeface="Wingdings" panose="05000000000000000000" pitchFamily="2" charset="2"/>
              <a:buChar char="§"/>
              <a:defRPr/>
            </a:pPr>
            <a:r>
              <a:rPr lang="en-US" sz="3200" i="1" dirty="0">
                <a:latin typeface="Garamond"/>
                <a:cs typeface="Garamond"/>
                <a:sym typeface="Garamond" pitchFamily="18" charset="0"/>
              </a:rPr>
              <a:t>We seem to have gotten from a state where no one took human attack vectors seriously, to a point, where stakeholders just go, “yeah </a:t>
            </a:r>
            <a:r>
              <a:rPr lang="en-US" sz="3200" i="1" dirty="0" err="1">
                <a:latin typeface="Garamond"/>
                <a:cs typeface="Garamond"/>
                <a:sym typeface="Garamond" pitchFamily="18" charset="0"/>
              </a:rPr>
              <a:t>yeah</a:t>
            </a:r>
            <a:r>
              <a:rPr lang="en-US" sz="3200" i="1" dirty="0">
                <a:latin typeface="Garamond"/>
                <a:cs typeface="Garamond"/>
                <a:sym typeface="Garamond" pitchFamily="18" charset="0"/>
              </a:rPr>
              <a:t> sure </a:t>
            </a:r>
            <a:r>
              <a:rPr lang="en-US" sz="3200" i="1" dirty="0" err="1">
                <a:latin typeface="Garamond"/>
                <a:cs typeface="Garamond"/>
                <a:sym typeface="Garamond" pitchFamily="18" charset="0"/>
              </a:rPr>
              <a:t>sure</a:t>
            </a:r>
            <a:r>
              <a:rPr lang="en-US" sz="3200" i="1" dirty="0">
                <a:latin typeface="Garamond"/>
                <a:cs typeface="Garamond"/>
                <a:sym typeface="Garamond" pitchFamily="18" charset="0"/>
              </a:rPr>
              <a:t>, we are vulnerable to them, but let’s not talk about it.”</a:t>
            </a: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1C92C8B0-E582-4D5D-5AD6-20BC8EA8CD08}"/>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94749481"/>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7C1615-A297-31A5-8D41-7AB81333978C}"/>
              </a:ext>
            </a:extLst>
          </p:cNvPr>
          <p:cNvSpPr>
            <a:spLocks noGrp="1"/>
          </p:cNvSpPr>
          <p:nvPr>
            <p:ph type="title"/>
          </p:nvPr>
        </p:nvSpPr>
        <p:spPr/>
        <p:txBody>
          <a:bodyPr/>
          <a:lstStyle/>
          <a:p>
            <a:r>
              <a:rPr lang="en-GB" dirty="0"/>
              <a:t>Thanks! Questions?</a:t>
            </a:r>
          </a:p>
        </p:txBody>
      </p:sp>
      <p:sp>
        <p:nvSpPr>
          <p:cNvPr id="2" name="Slide Number Placeholder 1">
            <a:extLst>
              <a:ext uri="{FF2B5EF4-FFF2-40B4-BE49-F238E27FC236}">
                <a16:creationId xmlns:a16="http://schemas.microsoft.com/office/drawing/2014/main" id="{FE6F61CF-40BE-8B0A-330F-F3F65ECAB50A}"/>
              </a:ext>
            </a:extLst>
          </p:cNvPr>
          <p:cNvSpPr>
            <a:spLocks noGrp="1"/>
          </p:cNvSpPr>
          <p:nvPr>
            <p:ph type="sldNum" sz="quarter" idx="12"/>
          </p:nvPr>
        </p:nvSpPr>
        <p:spPr/>
        <p:txBody>
          <a:bodyPr/>
          <a:lstStyle/>
          <a:p>
            <a:fld id="{BEF6EA49-1D49-4C98-B784-A96DA3E6E2D2}" type="slidenum">
              <a:rPr lang="sl-SI" smtClean="0"/>
              <a:pPr/>
              <a:t>15</a:t>
            </a:fld>
            <a:endParaRPr lang="sl-SI" dirty="0"/>
          </a:p>
        </p:txBody>
      </p:sp>
      <p:sp>
        <p:nvSpPr>
          <p:cNvPr id="6" name="Text Placeholder 5">
            <a:extLst>
              <a:ext uri="{FF2B5EF4-FFF2-40B4-BE49-F238E27FC236}">
                <a16:creationId xmlns:a16="http://schemas.microsoft.com/office/drawing/2014/main" id="{FA71033F-356D-CCC3-41F2-124322986980}"/>
              </a:ext>
            </a:extLst>
          </p:cNvPr>
          <p:cNvSpPr>
            <a:spLocks noGrp="1"/>
          </p:cNvSpPr>
          <p:nvPr>
            <p:ph type="body" sz="quarter" idx="13"/>
          </p:nvPr>
        </p:nvSpPr>
        <p:spPr/>
        <p:txBody>
          <a:bodyPr/>
          <a:lstStyle/>
          <a:p>
            <a:r>
              <a:rPr lang="en-GB" dirty="0"/>
              <a:t>david.modic@fri.uni-lj.si</a:t>
            </a:r>
          </a:p>
        </p:txBody>
      </p:sp>
    </p:spTree>
    <p:extLst>
      <p:ext uri="{BB962C8B-B14F-4D97-AF65-F5344CB8AC3E}">
        <p14:creationId xmlns:p14="http://schemas.microsoft.com/office/powerpoint/2010/main" val="3448969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36147-077E-A008-D726-0A2ADE276742}"/>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2051F05D-71F2-60F4-C071-4D9567E73DAE}"/>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16</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238A0E35-BA5D-EDFF-D9AA-3EE19FAD8AA6}"/>
              </a:ext>
            </a:extLst>
          </p:cNvPr>
          <p:cNvSpPr>
            <a:spLocks noGrp="1"/>
          </p:cNvSpPr>
          <p:nvPr>
            <p:ph type="title"/>
          </p:nvPr>
        </p:nvSpPr>
        <p:spPr/>
        <p:txBody>
          <a:bodyPr>
            <a:normAutofit/>
          </a:bodyPr>
          <a:lstStyle/>
          <a:p>
            <a:r>
              <a:rPr lang="en-US" sz="3600" dirty="0">
                <a:solidFill>
                  <a:srgbClr val="E12F29"/>
                </a:solidFill>
                <a:latin typeface="Garamond" panose="02020404030301010803" pitchFamily="18" charset="0"/>
              </a:rPr>
              <a:t>Locked Shields</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684C880E-DEE7-B06F-5AC0-94D6C55F2270}"/>
              </a:ext>
            </a:extLst>
          </p:cNvPr>
          <p:cNvSpPr>
            <a:spLocks noGrp="1"/>
          </p:cNvSpPr>
          <p:nvPr>
            <p:ph type="body" sz="quarter" idx="13"/>
          </p:nvPr>
        </p:nvSpPr>
        <p:spPr>
          <a:xfrm>
            <a:off x="203201" y="2042008"/>
            <a:ext cx="11988799" cy="4369708"/>
          </a:xfrm>
        </p:spPr>
        <p:txBody>
          <a:bodyPr>
            <a:normAutofit lnSpcReduction="1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The jewel in the NATO crown. The largest, </a:t>
            </a:r>
            <a:r>
              <a:rPr lang="en-US" sz="3200" dirty="0" err="1">
                <a:latin typeface="Garamond"/>
                <a:cs typeface="Garamond"/>
                <a:sym typeface="Garamond" pitchFamily="18" charset="0"/>
              </a:rPr>
              <a:t>bestest</a:t>
            </a:r>
            <a:r>
              <a:rPr lang="en-US" sz="3200" dirty="0">
                <a:latin typeface="Garamond"/>
                <a:cs typeface="Garamond"/>
                <a:sym typeface="Garamond" pitchFamily="18" charset="0"/>
              </a:rPr>
              <a:t>, </a:t>
            </a:r>
            <a:r>
              <a:rPr lang="en-US" sz="3200" dirty="0" err="1">
                <a:latin typeface="Garamond"/>
                <a:cs typeface="Garamond"/>
                <a:sym typeface="Garamond" pitchFamily="18" charset="0"/>
              </a:rPr>
              <a:t>comprehensivenest</a:t>
            </a:r>
            <a:r>
              <a:rPr lang="en-US" sz="3200" dirty="0">
                <a:latin typeface="Garamond"/>
                <a:cs typeface="Garamond"/>
                <a:sym typeface="Garamond" pitchFamily="18" charset="0"/>
              </a:rPr>
              <a:t> hacking exercise.</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A few years ago I was part of the consulting committee for Slovene folks, and a few years before that, I helped with planning.</a:t>
            </a:r>
          </a:p>
          <a:p>
            <a:pPr>
              <a:lnSpc>
                <a:spcPct val="120000"/>
              </a:lnSpc>
              <a:spcBef>
                <a:spcPts val="536"/>
              </a:spcBef>
              <a:buClr>
                <a:srgbClr val="FF0000"/>
              </a:buClr>
              <a:buSzPct val="70000"/>
              <a:buFont typeface="Wingdings" panose="05000000000000000000" pitchFamily="2" charset="2"/>
              <a:buChar char="§"/>
              <a:defRPr/>
            </a:pPr>
            <a:r>
              <a:rPr lang="en-US" sz="3200" i="1" dirty="0">
                <a:latin typeface="Garamond"/>
                <a:cs typeface="Garamond"/>
                <a:sym typeface="Garamond" pitchFamily="18" charset="0"/>
              </a:rPr>
              <a:t>Results are sometimes more important than effectiveness </a:t>
            </a:r>
            <a:r>
              <a:rPr lang="en-US" sz="3200" dirty="0">
                <a:latin typeface="Garamond"/>
                <a:cs typeface="Garamond"/>
                <a:sym typeface="Garamond" pitchFamily="18" charset="0"/>
              </a:rPr>
              <a:t>- the Red team needs to disclose their IP’s to the Blue team. All other IP’s are out of scope and the blue team </a:t>
            </a:r>
            <a:r>
              <a:rPr lang="en-US" sz="3200" b="1" dirty="0">
                <a:latin typeface="Garamond"/>
                <a:cs typeface="Garamond"/>
                <a:sym typeface="Garamond" pitchFamily="18" charset="0"/>
              </a:rPr>
              <a:t>literally blocks</a:t>
            </a:r>
            <a:r>
              <a:rPr lang="en-US" sz="3200" dirty="0">
                <a:latin typeface="Garamond"/>
                <a:cs typeface="Garamond"/>
                <a:sym typeface="Garamond" pitchFamily="18" charset="0"/>
              </a:rPr>
              <a:t> only reported IP’s.</a:t>
            </a: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D65E6FF3-9982-7138-3F24-EEE4006A893D}"/>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14677228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2</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Preaching to the choir</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 will NOT bore you with proving that human security is worth paying attention to.</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 would much rather talk about how people in orbits around INFOSEC sometimes blow my mind.</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Let’s focus on the military for a bit.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42801396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4C3B4-44C4-3179-7A87-3155B5A3B0CB}"/>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E1194D2B-25C0-904E-835A-3237542DCF7E}"/>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3</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86D4D127-C3EA-8537-13E8-E55912F4E810}"/>
              </a:ext>
            </a:extLst>
          </p:cNvPr>
          <p:cNvSpPr>
            <a:spLocks noGrp="1"/>
          </p:cNvSpPr>
          <p:nvPr>
            <p:ph type="title"/>
          </p:nvPr>
        </p:nvSpPr>
        <p:spPr/>
        <p:txBody>
          <a:bodyPr>
            <a:normAutofit/>
          </a:bodyPr>
          <a:lstStyle/>
          <a:p>
            <a:r>
              <a:rPr lang="en-US" sz="3600" dirty="0">
                <a:solidFill>
                  <a:srgbClr val="E12F29"/>
                </a:solidFill>
              </a:rPr>
              <a:t>A defense</a:t>
            </a:r>
            <a:r>
              <a:rPr lang="en-US" sz="3600" dirty="0">
                <a:solidFill>
                  <a:srgbClr val="E12F29"/>
                </a:solidFill>
                <a:latin typeface="Garamond" panose="02020404030301010803" pitchFamily="18" charset="0"/>
              </a:rPr>
              <a:t> </a:t>
            </a:r>
            <a:r>
              <a:rPr lang="en-US" sz="3600" dirty="0">
                <a:solidFill>
                  <a:srgbClr val="E12F29"/>
                </a:solidFill>
              </a:rPr>
              <a:t>p</a:t>
            </a:r>
            <a:r>
              <a:rPr lang="en-US" sz="3600" dirty="0">
                <a:solidFill>
                  <a:srgbClr val="E12F29"/>
                </a:solidFill>
                <a:latin typeface="Garamond" panose="02020404030301010803" pitchFamily="18" charset="0"/>
              </a:rPr>
              <a:t>roject</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ABC95776-940C-4B1D-7048-659130AD1A4B}"/>
              </a:ext>
            </a:extLst>
          </p:cNvPr>
          <p:cNvSpPr>
            <a:spLocks noGrp="1"/>
          </p:cNvSpPr>
          <p:nvPr>
            <p:ph type="body" sz="quarter" idx="13"/>
          </p:nvPr>
        </p:nvSpPr>
        <p:spPr>
          <a:xfrm>
            <a:off x="203201" y="2042008"/>
            <a:ext cx="11988799" cy="4369708"/>
          </a:xfrm>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 I join in the planning stage. It is a continuation of an exiting EDA project.</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About 15 state representatives of EU MOD’s are there + others. </a:t>
            </a:r>
            <a:endParaRPr lang="en-US" sz="28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all pitch our contributions. I pitch Human Attack Vectors.</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Genuine question of an MOD representative: “</a:t>
            </a:r>
            <a:r>
              <a:rPr lang="en-US" sz="3200" i="1" dirty="0">
                <a:latin typeface="Garamond"/>
                <a:cs typeface="Garamond"/>
                <a:sym typeface="Garamond" pitchFamily="18" charset="0"/>
              </a:rPr>
              <a:t>What are these threat models, you people talk about</a:t>
            </a:r>
            <a:r>
              <a:rPr lang="en-US" sz="3200" dirty="0">
                <a:latin typeface="Garamond"/>
                <a:cs typeface="Garamond"/>
                <a:sym typeface="Garamond" pitchFamily="18" charset="0"/>
              </a:rPr>
              <a:t>?” </a:t>
            </a: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E8D14043-6C43-A444-E21B-036CF7F3B802}"/>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24681199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30E53-2719-2B64-187B-90D3DBF12F24}"/>
            </a:ext>
          </a:extLst>
        </p:cNvPr>
        <p:cNvGrpSpPr/>
        <p:nvPr/>
      </p:nvGrpSpPr>
      <p:grpSpPr>
        <a:xfrm>
          <a:off x="0" y="0"/>
          <a:ext cx="0" cy="0"/>
          <a:chOff x="0" y="0"/>
          <a:chExt cx="0" cy="0"/>
        </a:xfrm>
      </p:grpSpPr>
      <p:sp>
        <p:nvSpPr>
          <p:cNvPr id="4" name="Označba mesta številke diapozitiva 3">
            <a:extLst>
              <a:ext uri="{FF2B5EF4-FFF2-40B4-BE49-F238E27FC236}">
                <a16:creationId xmlns:a16="http://schemas.microsoft.com/office/drawing/2014/main" id="{242D17D5-95B9-8D85-FDE9-5036451F8177}"/>
              </a:ext>
            </a:extLst>
          </p:cNvPr>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4</a:t>
            </a:fld>
            <a:endParaRPr lang="sl-SI" sz="1600" dirty="0">
              <a:solidFill>
                <a:schemeClr val="bg1"/>
              </a:solidFill>
              <a:latin typeface="Garamond" panose="02020404030301010803" pitchFamily="18" charset="0"/>
            </a:endParaRPr>
          </a:p>
        </p:txBody>
      </p:sp>
      <p:sp>
        <p:nvSpPr>
          <p:cNvPr id="3" name="Naslov 1">
            <a:extLst>
              <a:ext uri="{FF2B5EF4-FFF2-40B4-BE49-F238E27FC236}">
                <a16:creationId xmlns:a16="http://schemas.microsoft.com/office/drawing/2014/main" id="{5B88EC33-BA28-CAE0-7A1C-7B2B495DB543}"/>
              </a:ext>
            </a:extLst>
          </p:cNvPr>
          <p:cNvSpPr>
            <a:spLocks noGrp="1"/>
          </p:cNvSpPr>
          <p:nvPr>
            <p:ph type="title"/>
          </p:nvPr>
        </p:nvSpPr>
        <p:spPr/>
        <p:txBody>
          <a:bodyPr>
            <a:normAutofit/>
          </a:bodyPr>
          <a:lstStyle/>
          <a:p>
            <a:r>
              <a:rPr lang="en-US" sz="3600" dirty="0">
                <a:solidFill>
                  <a:srgbClr val="E12F29"/>
                </a:solidFill>
              </a:rPr>
              <a:t>A defense</a:t>
            </a:r>
            <a:r>
              <a:rPr lang="en-US" sz="3600" dirty="0">
                <a:solidFill>
                  <a:srgbClr val="E12F29"/>
                </a:solidFill>
                <a:latin typeface="Garamond" panose="02020404030301010803" pitchFamily="18" charset="0"/>
              </a:rPr>
              <a:t> </a:t>
            </a:r>
            <a:r>
              <a:rPr lang="en-US" sz="3600" dirty="0">
                <a:solidFill>
                  <a:srgbClr val="E12F29"/>
                </a:solidFill>
              </a:rPr>
              <a:t>p</a:t>
            </a:r>
            <a:r>
              <a:rPr lang="en-US" sz="3600" dirty="0">
                <a:solidFill>
                  <a:srgbClr val="E12F29"/>
                </a:solidFill>
                <a:latin typeface="Garamond" panose="02020404030301010803" pitchFamily="18" charset="0"/>
              </a:rPr>
              <a:t>roject II.</a:t>
            </a:r>
            <a:endParaRPr lang="sl-SI" sz="3600" dirty="0">
              <a:solidFill>
                <a:srgbClr val="E12F29"/>
              </a:solidFill>
              <a:latin typeface="Garamond" panose="02020404030301010803" pitchFamily="18" charset="0"/>
            </a:endParaRPr>
          </a:p>
        </p:txBody>
      </p:sp>
      <p:sp>
        <p:nvSpPr>
          <p:cNvPr id="5" name="Označba mesta vsebine 2">
            <a:extLst>
              <a:ext uri="{FF2B5EF4-FFF2-40B4-BE49-F238E27FC236}">
                <a16:creationId xmlns:a16="http://schemas.microsoft.com/office/drawing/2014/main" id="{8511F995-165F-5F83-1F7B-A6B8CBC50F8C}"/>
              </a:ext>
            </a:extLst>
          </p:cNvPr>
          <p:cNvSpPr>
            <a:spLocks noGrp="1"/>
          </p:cNvSpPr>
          <p:nvPr>
            <p:ph type="body" sz="quarter" idx="13"/>
          </p:nvPr>
        </p:nvSpPr>
        <p:spPr>
          <a:xfrm>
            <a:off x="203201" y="2042008"/>
            <a:ext cx="7973745" cy="4369708"/>
          </a:xfrm>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 A little later, same MOD representative: ”</a:t>
            </a:r>
            <a:r>
              <a:rPr lang="en-US" sz="3200" i="1" dirty="0">
                <a:latin typeface="Garamond"/>
                <a:cs typeface="Garamond"/>
                <a:sym typeface="Garamond" pitchFamily="18" charset="0"/>
              </a:rPr>
              <a:t>We keep talking about INFOSEC in the context of this project, but that is a complex issue. What if we did not include security in attack models in the present project and get rid of complexity?</a:t>
            </a:r>
            <a:r>
              <a:rPr lang="en-US" sz="3200" dirty="0">
                <a:latin typeface="Garamond"/>
                <a:cs typeface="Garamond"/>
                <a:sym typeface="Garamond" pitchFamily="18" charset="0"/>
              </a:rPr>
              <a: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DE896D64-C4DA-7C33-51AC-B3277117505C}"/>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pic>
        <p:nvPicPr>
          <p:cNvPr id="7" name="Picture 6" descr="A door in a field&#10;&#10;Description automatically generated">
            <a:extLst>
              <a:ext uri="{FF2B5EF4-FFF2-40B4-BE49-F238E27FC236}">
                <a16:creationId xmlns:a16="http://schemas.microsoft.com/office/drawing/2014/main" id="{7A9D95BE-4F06-B732-538C-B284A6DC6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5640" y="1839262"/>
            <a:ext cx="3581400" cy="4775200"/>
          </a:xfrm>
          <a:prstGeom prst="rect">
            <a:avLst/>
          </a:prstGeom>
        </p:spPr>
      </p:pic>
    </p:spTree>
    <p:extLst>
      <p:ext uri="{BB962C8B-B14F-4D97-AF65-F5344CB8AC3E}">
        <p14:creationId xmlns:p14="http://schemas.microsoft.com/office/powerpoint/2010/main" val="72597023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5</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The project gets accepted, and we start working</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p:txBody>
          <a:bodyPr>
            <a:normAutofit fontScale="85000" lnSpcReduction="1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Three EU Countries, six partners in consortium.</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are researching security of some sort of semi-autonomous device, which is at a </a:t>
            </a:r>
            <a:r>
              <a:rPr lang="en-US" sz="3200" i="1" dirty="0">
                <a:latin typeface="Garamond"/>
                <a:cs typeface="Garamond"/>
                <a:sym typeface="Garamond" pitchFamily="18" charset="0"/>
              </a:rPr>
              <a:t>proof-of-concept</a:t>
            </a:r>
            <a:r>
              <a:rPr lang="en-US" sz="3200" dirty="0">
                <a:latin typeface="Garamond"/>
                <a:cs typeface="Garamond"/>
                <a:sym typeface="Garamond" pitchFamily="18" charset="0"/>
              </a:rPr>
              <a:t> stage. </a:t>
            </a:r>
            <a:r>
              <a:rPr lang="en-US" sz="3200" i="1" dirty="0">
                <a:solidFill>
                  <a:srgbClr val="C00000"/>
                </a:solidFill>
                <a:latin typeface="Garamond"/>
                <a:cs typeface="Garamond"/>
                <a:sym typeface="Garamond" pitchFamily="18" charset="0"/>
              </a:rPr>
              <a:t>That means it does not exist</a:t>
            </a:r>
            <a:r>
              <a:rPr lang="en-US" sz="3200" dirty="0">
                <a:latin typeface="Garamond"/>
                <a:cs typeface="Garamond"/>
                <a:sym typeface="Garamond" pitchFamily="18" charset="0"/>
              </a:rPr>
              <a:t>, eh?</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But there is a similar device, owned and sold by the Consortium leader.</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therefore base our attacks on this device, </a:t>
            </a:r>
            <a:r>
              <a:rPr lang="en-US" sz="3200" i="1" dirty="0">
                <a:latin typeface="Garamond"/>
                <a:cs typeface="Garamond"/>
                <a:sym typeface="Garamond" pitchFamily="18" charset="0"/>
              </a:rPr>
              <a:t>instead</a:t>
            </a:r>
            <a:r>
              <a:rPr lang="en-US" sz="3200" dirty="0">
                <a:latin typeface="Garamond"/>
                <a:cs typeface="Garamond"/>
                <a:sym typeface="Garamond" pitchFamily="18" charset="0"/>
              </a:rPr>
              <a:t> of the non-existent EU device.</a:t>
            </a:r>
          </a:p>
          <a:p>
            <a:pPr>
              <a:lnSpc>
                <a:spcPct val="120000"/>
              </a:lnSpc>
              <a:spcBef>
                <a:spcPts val="536"/>
              </a:spcBef>
              <a:buClr>
                <a:srgbClr val="FF0000"/>
              </a:buClr>
              <a:buSzPct val="70000"/>
              <a:buFont typeface="Wingdings" panose="05000000000000000000" pitchFamily="2" charset="2"/>
              <a:buChar char="§"/>
              <a:defRPr/>
            </a:pPr>
            <a:r>
              <a:rPr lang="en-US" sz="3200" dirty="0">
                <a:solidFill>
                  <a:srgbClr val="C00000"/>
                </a:solidFill>
                <a:latin typeface="Garamond"/>
                <a:cs typeface="Garamond"/>
                <a:sym typeface="Garamond" pitchFamily="18" charset="0"/>
              </a:rPr>
              <a:t>Colleagues and I are looking into human attack vectors</a:t>
            </a:r>
            <a:r>
              <a:rPr lang="en-US" sz="3200" dirty="0">
                <a:latin typeface="Garamond"/>
                <a:cs typeface="Garamond"/>
                <a:sym typeface="Garamond" pitchFamily="18" charset="0"/>
              </a:rPr>
              <a: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1586643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6</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Blaming the attacker for own incompetence II.</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a:xfrm>
            <a:off x="451895" y="1896080"/>
            <a:ext cx="11544162" cy="4369708"/>
          </a:xfrm>
        </p:spPr>
        <p:txBody>
          <a:bodyPr>
            <a:normAutofit fontScale="85000" lnSpcReduction="2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Initially, we present our thoughts, that are as follows:</a:t>
            </a:r>
          </a:p>
          <a:p>
            <a:pPr lvl="1">
              <a:lnSpc>
                <a:spcPct val="120000"/>
              </a:lnSpc>
              <a:spcBef>
                <a:spcPts val="536"/>
              </a:spcBef>
              <a:buClr>
                <a:srgbClr val="FF0000"/>
              </a:buClr>
              <a:buSzPct val="70000"/>
              <a:buFont typeface="Wingdings" panose="05000000000000000000" pitchFamily="2" charset="2"/>
              <a:buChar char="§"/>
              <a:defRPr/>
            </a:pPr>
            <a:r>
              <a:rPr lang="en-US" sz="2800" dirty="0">
                <a:latin typeface="Garamond"/>
                <a:cs typeface="Garamond"/>
                <a:sym typeface="Garamond" pitchFamily="18" charset="0"/>
              </a:rPr>
              <a:t>Since there is no actual device, the consortium are using another device to </a:t>
            </a:r>
            <a:r>
              <a:rPr lang="en-US" sz="2800" i="1" dirty="0">
                <a:latin typeface="Garamond"/>
                <a:cs typeface="Garamond"/>
                <a:sym typeface="Garamond" pitchFamily="18" charset="0"/>
              </a:rPr>
              <a:t>pretend</a:t>
            </a:r>
            <a:r>
              <a:rPr lang="en-US" sz="2800" dirty="0">
                <a:latin typeface="Garamond"/>
                <a:cs typeface="Garamond"/>
                <a:sym typeface="Garamond" pitchFamily="18" charset="0"/>
              </a:rPr>
              <a:t> it is the objective.</a:t>
            </a:r>
          </a:p>
          <a:p>
            <a:pPr lvl="1">
              <a:lnSpc>
                <a:spcPct val="120000"/>
              </a:lnSpc>
              <a:spcBef>
                <a:spcPts val="536"/>
              </a:spcBef>
              <a:buClr>
                <a:srgbClr val="FF0000"/>
              </a:buClr>
              <a:buSzPct val="70000"/>
              <a:buFont typeface="Wingdings" panose="05000000000000000000" pitchFamily="2" charset="2"/>
              <a:buChar char="§"/>
              <a:defRPr/>
            </a:pPr>
            <a:r>
              <a:rPr lang="en-US" sz="2800" i="1" dirty="0">
                <a:latin typeface="Garamond"/>
                <a:cs typeface="Garamond"/>
                <a:sym typeface="Garamond" pitchFamily="18" charset="0"/>
              </a:rPr>
              <a:t>If the device existed, we would be looking to attack the operator/owner of the device</a:t>
            </a:r>
            <a:r>
              <a:rPr lang="en-US" sz="2800" dirty="0">
                <a:latin typeface="Garamond"/>
                <a:cs typeface="Garamond"/>
                <a:sym typeface="Garamond" pitchFamily="18" charset="0"/>
              </a:rPr>
              <a:t>.</a:t>
            </a:r>
          </a:p>
          <a:p>
            <a:pPr lvl="1">
              <a:lnSpc>
                <a:spcPct val="120000"/>
              </a:lnSpc>
              <a:spcBef>
                <a:spcPts val="536"/>
              </a:spcBef>
              <a:buClr>
                <a:srgbClr val="FF0000"/>
              </a:buClr>
              <a:buSzPct val="70000"/>
              <a:buFont typeface="Wingdings" panose="05000000000000000000" pitchFamily="2" charset="2"/>
              <a:buChar char="§"/>
              <a:defRPr/>
            </a:pPr>
            <a:r>
              <a:rPr lang="en-US" sz="2800" dirty="0">
                <a:latin typeface="Garamond"/>
                <a:cs typeface="Garamond"/>
                <a:sym typeface="Garamond" pitchFamily="18" charset="0"/>
              </a:rPr>
              <a:t>In this project we would thus attack the owner/operator of the stand-in device.</a:t>
            </a:r>
          </a:p>
          <a:p>
            <a:pPr lvl="1">
              <a:lnSpc>
                <a:spcPct val="120000"/>
              </a:lnSpc>
              <a:spcBef>
                <a:spcPts val="536"/>
              </a:spcBef>
              <a:buClr>
                <a:srgbClr val="FF0000"/>
              </a:buClr>
              <a:buSzPct val="70000"/>
              <a:buFont typeface="Wingdings" panose="05000000000000000000" pitchFamily="2" charset="2"/>
              <a:buChar char="§"/>
              <a:defRPr/>
            </a:pPr>
            <a:r>
              <a:rPr lang="en-US" sz="2800" dirty="0">
                <a:latin typeface="Garamond"/>
                <a:cs typeface="Garamond"/>
                <a:sym typeface="Garamond" pitchFamily="18" charset="0"/>
              </a:rPr>
              <a:t>Ergo, this means we will plan attacks against the Consortium leader (the Company, not the person, although the person is a legitimate target too).</a:t>
            </a:r>
          </a:p>
          <a:p>
            <a:pPr lvl="1">
              <a:lnSpc>
                <a:spcPct val="120000"/>
              </a:lnSpc>
              <a:spcBef>
                <a:spcPts val="536"/>
              </a:spcBef>
              <a:buClr>
                <a:srgbClr val="FF0000"/>
              </a:buClr>
              <a:buSzPct val="70000"/>
              <a:buFont typeface="Wingdings" panose="05000000000000000000" pitchFamily="2" charset="2"/>
              <a:buChar char="§"/>
              <a:defRPr/>
            </a:pPr>
            <a:r>
              <a:rPr lang="en-US" sz="2800" i="1" dirty="0">
                <a:latin typeface="Garamond"/>
                <a:cs typeface="Garamond"/>
                <a:sym typeface="Garamond" pitchFamily="18" charset="0"/>
              </a:rPr>
              <a:t>This has added benefits. The project lead gets a free pen-test, for one. Also, their device gets tested, and certified, which is then monetized heavily</a:t>
            </a:r>
            <a:r>
              <a:rPr lang="en-US" sz="2800" dirty="0">
                <a:latin typeface="Garamond"/>
                <a:cs typeface="Garamond"/>
                <a:sym typeface="Garamond" pitchFamily="18" charset="0"/>
              </a:rPr>
              <a: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12636888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7</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Blaming the attacker for own incompetence III.</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p:txBody>
          <a:bodyPr>
            <a:normAutofit fontScale="92500" lnSpcReduction="20000"/>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We offer three scenarios to the consortium, rising in complexity and diminishing in legality:</a:t>
            </a:r>
          </a:p>
          <a:p>
            <a:pPr marL="971539" lvl="1" indent="-514350">
              <a:lnSpc>
                <a:spcPct val="120000"/>
              </a:lnSpc>
              <a:spcBef>
                <a:spcPts val="536"/>
              </a:spcBef>
              <a:buClr>
                <a:srgbClr val="FF0000"/>
              </a:buClr>
              <a:buSzPct val="70000"/>
              <a:buFont typeface="+mj-lt"/>
              <a:buAutoNum type="arabicPeriod"/>
              <a:defRPr/>
            </a:pPr>
            <a:r>
              <a:rPr lang="en-US" sz="2800" dirty="0">
                <a:latin typeface="Garamond"/>
                <a:cs typeface="Garamond"/>
                <a:sym typeface="Garamond" pitchFamily="18" charset="0"/>
              </a:rPr>
              <a:t>We do OSINT, create theoretical attacks.</a:t>
            </a:r>
          </a:p>
          <a:p>
            <a:pPr marL="971539" lvl="1" indent="-514350">
              <a:lnSpc>
                <a:spcPct val="120000"/>
              </a:lnSpc>
              <a:spcBef>
                <a:spcPts val="536"/>
              </a:spcBef>
              <a:buClr>
                <a:srgbClr val="FF0000"/>
              </a:buClr>
              <a:buSzPct val="70000"/>
              <a:buFont typeface="+mj-lt"/>
              <a:buAutoNum type="arabicPeriod"/>
              <a:defRPr/>
            </a:pPr>
            <a:r>
              <a:rPr lang="en-US" sz="2800" dirty="0">
                <a:latin typeface="Garamond"/>
                <a:cs typeface="Garamond"/>
                <a:sym typeface="Garamond" pitchFamily="18" charset="0"/>
              </a:rPr>
              <a:t>We do OSINT, create attacks, contact targets, introduce ourselves, and ask what would our leverage get us.</a:t>
            </a:r>
          </a:p>
          <a:p>
            <a:pPr marL="971539" lvl="1" indent="-514350">
              <a:lnSpc>
                <a:spcPct val="120000"/>
              </a:lnSpc>
              <a:spcBef>
                <a:spcPts val="536"/>
              </a:spcBef>
              <a:buClr>
                <a:srgbClr val="FF0000"/>
              </a:buClr>
              <a:buSzPct val="70000"/>
              <a:buFont typeface="+mj-lt"/>
              <a:buAutoNum type="arabicPeriod"/>
              <a:defRPr/>
            </a:pPr>
            <a:r>
              <a:rPr lang="en-US" sz="2800" dirty="0">
                <a:latin typeface="Garamond"/>
                <a:cs typeface="Garamond"/>
                <a:sym typeface="Garamond" pitchFamily="18" charset="0"/>
              </a:rPr>
              <a:t>We do OSINT, create attacks, attack targets, see what we get. </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Note that the last one is </a:t>
            </a:r>
            <a:r>
              <a:rPr lang="en-US" sz="3200" i="1" dirty="0">
                <a:solidFill>
                  <a:srgbClr val="FF0000"/>
                </a:solidFill>
                <a:latin typeface="Garamond"/>
                <a:cs typeface="Garamond"/>
                <a:sym typeface="Garamond" pitchFamily="18" charset="0"/>
              </a:rPr>
              <a:t>unethical and potentially illegal</a:t>
            </a:r>
            <a:r>
              <a:rPr lang="en-US" sz="3200" dirty="0">
                <a:latin typeface="Garamond"/>
                <a:cs typeface="Garamond"/>
                <a:sym typeface="Garamond" pitchFamily="18" charset="0"/>
              </a:rPr>
              <a:t>, and we were not hoping to do it. Just to use it as a contrast to </a:t>
            </a:r>
            <a:r>
              <a:rPr lang="en-US" sz="3200" dirty="0">
                <a:solidFill>
                  <a:srgbClr val="C00000"/>
                </a:solidFill>
                <a:latin typeface="Garamond"/>
                <a:cs typeface="Garamond"/>
                <a:sym typeface="Garamond" pitchFamily="18" charset="0"/>
              </a:rPr>
              <a:t>(2)</a:t>
            </a:r>
            <a:r>
              <a:rPr lang="en-US" sz="3200" dirty="0">
                <a:latin typeface="Garamond"/>
                <a:cs typeface="Garamond"/>
                <a:sym typeface="Garamond" pitchFamily="18" charset="0"/>
              </a:rPr>
              <a:t> which we wanted.</a:t>
            </a:r>
          </a:p>
          <a:p>
            <a:pPr lvl="1">
              <a:lnSpc>
                <a:spcPct val="120000"/>
              </a:lnSpc>
              <a:spcBef>
                <a:spcPts val="536"/>
              </a:spcBef>
              <a:buClr>
                <a:srgbClr val="FF0000"/>
              </a:buClr>
              <a:buSzPct val="70000"/>
              <a:buFont typeface="Wingdings" panose="05000000000000000000" pitchFamily="2" charset="2"/>
              <a:buChar char="§"/>
              <a:defRPr/>
            </a:pPr>
            <a:endParaRPr lang="en-US" sz="2800" dirty="0">
              <a:latin typeface="Garamond"/>
              <a:cs typeface="Garamond"/>
              <a:sym typeface="Garamond" pitchFamily="18" charset="0"/>
            </a:endParaRPr>
          </a:p>
          <a:p>
            <a:pPr lvl="1">
              <a:lnSpc>
                <a:spcPct val="120000"/>
              </a:lnSpc>
              <a:spcBef>
                <a:spcPts val="536"/>
              </a:spcBef>
              <a:buClr>
                <a:srgbClr val="FF0000"/>
              </a:buClr>
              <a:buSzPct val="70000"/>
              <a:buFont typeface="Wingdings" panose="05000000000000000000" pitchFamily="2" charset="2"/>
              <a:buChar char="§"/>
              <a:defRPr/>
            </a:pPr>
            <a:endParaRPr lang="en-US" sz="2800" dirty="0">
              <a:latin typeface="Garamond"/>
              <a:cs typeface="Garamond"/>
              <a:sym typeface="Garamond" pitchFamily="18" charset="0"/>
            </a:endParaRPr>
          </a:p>
          <a:p>
            <a:pPr lvl="1">
              <a:lnSpc>
                <a:spcPct val="120000"/>
              </a:lnSpc>
              <a:spcBef>
                <a:spcPts val="536"/>
              </a:spcBef>
              <a:buClr>
                <a:srgbClr val="FF0000"/>
              </a:buClr>
              <a:buSzPct val="70000"/>
              <a:buFont typeface="Wingdings" panose="05000000000000000000" pitchFamily="2" charset="2"/>
              <a:buChar char="§"/>
              <a:defRPr/>
            </a:pPr>
            <a:endParaRPr lang="en-US" sz="28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9734156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8</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Blaming the attacker for own incompetence IV.</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The Consortium leader gets back to us after deliberation and not only they </a:t>
            </a:r>
            <a:r>
              <a:rPr lang="en-US" sz="3200" b="1" dirty="0">
                <a:latin typeface="Garamond"/>
                <a:cs typeface="Garamond"/>
                <a:sym typeface="Garamond" pitchFamily="18" charset="0"/>
              </a:rPr>
              <a:t>do not go for any of the options</a:t>
            </a:r>
            <a:r>
              <a:rPr lang="en-US" sz="3200" dirty="0">
                <a:latin typeface="Garamond"/>
                <a:cs typeface="Garamond"/>
                <a:sym typeface="Garamond" pitchFamily="18" charset="0"/>
              </a:rPr>
              <a:t>, but they </a:t>
            </a:r>
            <a:r>
              <a:rPr lang="en-US" sz="3200" i="1" dirty="0">
                <a:latin typeface="Garamond"/>
                <a:cs typeface="Garamond"/>
                <a:sym typeface="Garamond" pitchFamily="18" charset="0"/>
              </a:rPr>
              <a:t>forbid</a:t>
            </a:r>
            <a:r>
              <a:rPr lang="en-US" sz="3200" dirty="0">
                <a:latin typeface="Garamond"/>
                <a:cs typeface="Garamond"/>
                <a:sym typeface="Garamond" pitchFamily="18" charset="0"/>
              </a:rPr>
              <a:t> us from doing OSINT. </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The reason? I quote: “</a:t>
            </a:r>
            <a:r>
              <a:rPr lang="en-US" sz="3200" i="1" dirty="0">
                <a:solidFill>
                  <a:srgbClr val="C00000"/>
                </a:solidFill>
                <a:latin typeface="Garamond"/>
                <a:cs typeface="Garamond"/>
                <a:sym typeface="Garamond" pitchFamily="18" charset="0"/>
              </a:rPr>
              <a:t>Because some of our employees have security clearance and it would reflect on them poorly if you discovered flaws in their OPSEC</a:t>
            </a:r>
            <a:r>
              <a:rPr lang="en-US" sz="3200" dirty="0">
                <a:solidFill>
                  <a:srgbClr val="C00000"/>
                </a:solidFill>
                <a:latin typeface="Garamond"/>
                <a:cs typeface="Garamond"/>
                <a:sym typeface="Garamond" pitchFamily="18" charset="0"/>
              </a:rPr>
              <a:t>.</a:t>
            </a:r>
            <a:r>
              <a:rPr lang="en-US" sz="3200" dirty="0">
                <a:latin typeface="Garamond"/>
                <a:cs typeface="Garamond"/>
                <a:sym typeface="Garamond" pitchFamily="18" charset="0"/>
              </a:rPr>
              <a:t>”</a:t>
            </a:r>
            <a:endParaRPr lang="en-US" sz="2800" dirty="0">
              <a:latin typeface="Garamond"/>
              <a:cs typeface="Garamond"/>
              <a:sym typeface="Garamond" pitchFamily="18" charset="0"/>
            </a:endParaRPr>
          </a:p>
          <a:p>
            <a:pPr lvl="1">
              <a:lnSpc>
                <a:spcPct val="120000"/>
              </a:lnSpc>
              <a:spcBef>
                <a:spcPts val="536"/>
              </a:spcBef>
              <a:buClr>
                <a:srgbClr val="FF0000"/>
              </a:buClr>
              <a:buSzPct val="70000"/>
              <a:buFont typeface="Wingdings" panose="05000000000000000000" pitchFamily="2" charset="2"/>
              <a:buChar char="§"/>
              <a:defRPr/>
            </a:pPr>
            <a:endParaRPr lang="en-US" sz="2800" dirty="0">
              <a:latin typeface="Garamond"/>
              <a:cs typeface="Garamond"/>
              <a:sym typeface="Garamond" pitchFamily="18" charset="0"/>
            </a:endParaRPr>
          </a:p>
          <a:p>
            <a:pPr lvl="1">
              <a:lnSpc>
                <a:spcPct val="120000"/>
              </a:lnSpc>
              <a:spcBef>
                <a:spcPts val="536"/>
              </a:spcBef>
              <a:buClr>
                <a:srgbClr val="FF0000"/>
              </a:buClr>
              <a:buSzPct val="70000"/>
              <a:buFont typeface="Wingdings" panose="05000000000000000000" pitchFamily="2" charset="2"/>
              <a:buChar char="§"/>
              <a:defRPr/>
            </a:pPr>
            <a:endParaRPr lang="en-US" sz="28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39551835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značba mesta številke diapozitiva 3"/>
          <p:cNvSpPr>
            <a:spLocks noGrp="1"/>
          </p:cNvSpPr>
          <p:nvPr>
            <p:ph type="sldNum" sz="quarter" idx="12"/>
          </p:nvPr>
        </p:nvSpPr>
        <p:spPr/>
        <p:txBody>
          <a:bodyPr/>
          <a:lstStyle/>
          <a:p>
            <a:fld id="{95AE4338-550A-4229-82D0-093D8DE92AC4}" type="slidenum">
              <a:rPr lang="sl-SI" sz="1600" dirty="0">
                <a:solidFill>
                  <a:schemeClr val="bg1"/>
                </a:solidFill>
                <a:latin typeface="Garamond" panose="02020404030301010803" pitchFamily="18" charset="0"/>
              </a:rPr>
              <a:t>9</a:t>
            </a:fld>
            <a:endParaRPr lang="sl-SI" sz="1600" dirty="0">
              <a:solidFill>
                <a:schemeClr val="bg1"/>
              </a:solidFill>
              <a:latin typeface="Garamond" panose="02020404030301010803" pitchFamily="18" charset="0"/>
            </a:endParaRPr>
          </a:p>
        </p:txBody>
      </p:sp>
      <p:sp>
        <p:nvSpPr>
          <p:cNvPr id="3" name="Naslov 1"/>
          <p:cNvSpPr>
            <a:spLocks noGrp="1"/>
          </p:cNvSpPr>
          <p:nvPr>
            <p:ph type="title"/>
          </p:nvPr>
        </p:nvSpPr>
        <p:spPr/>
        <p:txBody>
          <a:bodyPr>
            <a:normAutofit/>
          </a:bodyPr>
          <a:lstStyle/>
          <a:p>
            <a:r>
              <a:rPr lang="en-US" sz="3600" dirty="0">
                <a:solidFill>
                  <a:srgbClr val="E12F29"/>
                </a:solidFill>
                <a:latin typeface="Garamond" panose="02020404030301010803" pitchFamily="18" charset="0"/>
              </a:rPr>
              <a:t>Blaming the attacker for own incompetence V.</a:t>
            </a:r>
            <a:endParaRPr lang="sl-SI" sz="3600" dirty="0">
              <a:solidFill>
                <a:srgbClr val="E12F29"/>
              </a:solidFill>
              <a:latin typeface="Garamond" panose="02020404030301010803" pitchFamily="18" charset="0"/>
            </a:endParaRPr>
          </a:p>
        </p:txBody>
      </p:sp>
      <p:sp>
        <p:nvSpPr>
          <p:cNvPr id="5" name="Označba mesta vsebine 2"/>
          <p:cNvSpPr>
            <a:spLocks noGrp="1"/>
          </p:cNvSpPr>
          <p:nvPr>
            <p:ph type="body" sz="quarter" idx="13"/>
          </p:nvPr>
        </p:nvSpPr>
        <p:spPr/>
        <p:txBody>
          <a:bodyPr>
            <a:normAutofit/>
          </a:bodyPr>
          <a:lstStyle/>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Our response:</a:t>
            </a:r>
          </a:p>
          <a:p>
            <a:pPr lvl="1">
              <a:lnSpc>
                <a:spcPct val="120000"/>
              </a:lnSpc>
              <a:spcBef>
                <a:spcPts val="536"/>
              </a:spcBef>
              <a:buClr>
                <a:srgbClr val="FF0000"/>
              </a:buClr>
              <a:buSzPct val="70000"/>
              <a:buFont typeface="Wingdings" panose="05000000000000000000" pitchFamily="2" charset="2"/>
              <a:buChar char="§"/>
              <a:defRPr/>
            </a:pPr>
            <a:r>
              <a:rPr lang="en-US" sz="2800" dirty="0">
                <a:latin typeface="Garamond"/>
                <a:cs typeface="Garamond"/>
                <a:sym typeface="Garamond" pitchFamily="18" charset="0"/>
              </a:rPr>
              <a:t>OSINT was already done at that point as you cannot actually forbid us from looking at Facebook and linked.in</a:t>
            </a:r>
          </a:p>
          <a:p>
            <a:pPr lvl="1">
              <a:lnSpc>
                <a:spcPct val="120000"/>
              </a:lnSpc>
              <a:spcBef>
                <a:spcPts val="536"/>
              </a:spcBef>
              <a:buClr>
                <a:srgbClr val="FF0000"/>
              </a:buClr>
              <a:buSzPct val="70000"/>
              <a:buFont typeface="Wingdings" panose="05000000000000000000" pitchFamily="2" charset="2"/>
              <a:buChar char="§"/>
              <a:defRPr/>
            </a:pPr>
            <a:r>
              <a:rPr lang="en-US" sz="2800" dirty="0">
                <a:latin typeface="Garamond"/>
                <a:cs typeface="Garamond"/>
                <a:sym typeface="Garamond" pitchFamily="18" charset="0"/>
              </a:rPr>
              <a:t>If your employee’s security is lacking, then </a:t>
            </a:r>
            <a:r>
              <a:rPr lang="en-US" sz="2800" i="1" dirty="0">
                <a:latin typeface="Garamond"/>
                <a:cs typeface="Garamond"/>
                <a:sym typeface="Garamond" pitchFamily="18" charset="0"/>
              </a:rPr>
              <a:t>perhaps</a:t>
            </a:r>
            <a:r>
              <a:rPr lang="en-US" sz="2800" dirty="0">
                <a:latin typeface="Garamond"/>
                <a:cs typeface="Garamond"/>
                <a:sym typeface="Garamond" pitchFamily="18" charset="0"/>
              </a:rPr>
              <a:t> it is not all that bad if their security clearance is revoked. </a:t>
            </a:r>
          </a:p>
          <a:p>
            <a:pPr>
              <a:lnSpc>
                <a:spcPct val="120000"/>
              </a:lnSpc>
              <a:spcBef>
                <a:spcPts val="536"/>
              </a:spcBef>
              <a:buClr>
                <a:srgbClr val="FF0000"/>
              </a:buClr>
              <a:buSzPct val="70000"/>
              <a:buFont typeface="Wingdings" panose="05000000000000000000" pitchFamily="2" charset="2"/>
              <a:buChar char="§"/>
              <a:defRPr/>
            </a:pPr>
            <a:r>
              <a:rPr lang="en-US" sz="3200" dirty="0">
                <a:latin typeface="Garamond"/>
                <a:cs typeface="Garamond"/>
                <a:sym typeface="Garamond" pitchFamily="18" charset="0"/>
              </a:rPr>
              <a:t>This really happened. </a:t>
            </a:r>
            <a:r>
              <a:rPr lang="en-US" sz="3200" i="1" dirty="0">
                <a:latin typeface="Garamond"/>
                <a:cs typeface="Garamond"/>
                <a:sym typeface="Garamond" pitchFamily="18" charset="0"/>
              </a:rPr>
              <a:t>I kid you not</a:t>
            </a:r>
            <a:r>
              <a:rPr lang="en-US" sz="3200" dirty="0">
                <a:latin typeface="Garamond"/>
                <a:cs typeface="Garamond"/>
                <a:sym typeface="Garamond" pitchFamily="18" charset="0"/>
              </a:rPr>
              <a:t>.</a:t>
            </a: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2800" i="1" dirty="0">
              <a:latin typeface="Garamond"/>
              <a:cs typeface="Garamond"/>
              <a:sym typeface="Garamond" pitchFamily="18" charset="0"/>
            </a:endParaRPr>
          </a:p>
          <a:p>
            <a:pPr>
              <a:lnSpc>
                <a:spcPct val="120000"/>
              </a:lnSpc>
              <a:spcBef>
                <a:spcPts val="536"/>
              </a:spcBef>
              <a:buClr>
                <a:srgbClr val="FF0000"/>
              </a:buClr>
              <a:buSzPct val="70000"/>
              <a:buFont typeface="Wingdings" panose="05000000000000000000" pitchFamily="2" charset="2"/>
              <a:buChar char="§"/>
              <a:defRPr/>
            </a:pPr>
            <a:endParaRPr lang="en-US" sz="3200" dirty="0">
              <a:latin typeface="Garamond"/>
              <a:cs typeface="Garamond"/>
              <a:sym typeface="Garamond" pitchFamily="18" charset="0"/>
            </a:endParaRPr>
          </a:p>
          <a:p>
            <a:pPr marL="0" indent="0">
              <a:spcBef>
                <a:spcPts val="536"/>
              </a:spcBef>
              <a:buClr>
                <a:srgbClr val="FF0000"/>
              </a:buClr>
              <a:buSzPct val="70000"/>
              <a:buNone/>
              <a:defRPr/>
            </a:pPr>
            <a:endParaRPr lang="sl-SI" sz="2000" dirty="0">
              <a:latin typeface="Garamond"/>
              <a:cs typeface="Garamond"/>
              <a:sym typeface="Garamond" pitchFamily="18" charset="0"/>
            </a:endParaRPr>
          </a:p>
        </p:txBody>
      </p:sp>
      <p:sp>
        <p:nvSpPr>
          <p:cNvPr id="6" name="Označba mesta vsebine 2">
            <a:extLst>
              <a:ext uri="{FF2B5EF4-FFF2-40B4-BE49-F238E27FC236}">
                <a16:creationId xmlns:a16="http://schemas.microsoft.com/office/drawing/2014/main" id="{803B1DAE-41A7-4813-8B19-5C653F038259}"/>
              </a:ext>
            </a:extLst>
          </p:cNvPr>
          <p:cNvSpPr txBox="1">
            <a:spLocks/>
          </p:cNvSpPr>
          <p:nvPr/>
        </p:nvSpPr>
        <p:spPr>
          <a:xfrm>
            <a:off x="451895" y="6411716"/>
            <a:ext cx="11288209" cy="365126"/>
          </a:xfrm>
          <a:prstGeom prst="rect">
            <a:avLst/>
          </a:prstGeom>
        </p:spPr>
        <p:txBody>
          <a:bodyPr vert="horz" lIns="91440" tIns="45720" rIns="91440" bIns="45720" rtlCol="0">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536"/>
              </a:spcBef>
              <a:buClr>
                <a:srgbClr val="FF0000"/>
              </a:buClr>
              <a:buSzPct val="70000"/>
              <a:buNone/>
              <a:defRPr/>
            </a:pPr>
            <a:r>
              <a:rPr lang="en-US" sz="2000" dirty="0">
                <a:latin typeface="Garamond"/>
                <a:cs typeface="Garamond"/>
                <a:sym typeface="Garamond" pitchFamily="18" charset="0"/>
              </a:rPr>
              <a:t>david.modic@fri.uni-lj.si</a:t>
            </a:r>
            <a:endParaRPr lang="sl-SI" sz="2000" dirty="0">
              <a:latin typeface="Garamond"/>
              <a:cs typeface="Garamond"/>
              <a:sym typeface="Garamond" pitchFamily="18" charset="0"/>
            </a:endParaRPr>
          </a:p>
          <a:p>
            <a:pPr algn="ctr">
              <a:spcBef>
                <a:spcPts val="536"/>
              </a:spcBef>
              <a:buClr>
                <a:srgbClr val="FF0000"/>
              </a:buClr>
              <a:buSzPct val="70000"/>
              <a:buFont typeface="Wingdings" panose="05000000000000000000" pitchFamily="2" charset="2"/>
              <a:buChar char="§"/>
              <a:defRPr/>
            </a:pPr>
            <a:endParaRPr lang="sl-SI" sz="2000" dirty="0">
              <a:latin typeface="Garamond"/>
              <a:cs typeface="Garamond"/>
              <a:sym typeface="Garamond" pitchFamily="18" charset="0"/>
            </a:endParaRPr>
          </a:p>
        </p:txBody>
      </p:sp>
    </p:spTree>
    <p:extLst>
      <p:ext uri="{BB962C8B-B14F-4D97-AF65-F5344CB8AC3E}">
        <p14:creationId xmlns:p14="http://schemas.microsoft.com/office/powerpoint/2010/main" val="26803354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a:spAutoFit/>
      </a:bodyPr>
      <a:lstStyle>
        <a:defPPr algn="l">
          <a:defRPr sz="1400" b="0" dirty="0" smtClean="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E84B47D3B0414A9D70AD90300ED75D" ma:contentTypeVersion="0" ma:contentTypeDescription="Create a new document." ma:contentTypeScope="" ma:versionID="c77934cf31351633d83af5bbf4d28177">
  <xsd:schema xmlns:xsd="http://www.w3.org/2001/XMLSchema" xmlns:xs="http://www.w3.org/2001/XMLSchema" xmlns:p="http://schemas.microsoft.com/office/2006/metadata/properties" targetNamespace="http://schemas.microsoft.com/office/2006/metadata/properties" ma:root="true" ma:fieldsID="6ff03dde4259c08ff71d8d05c94e2e9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197412-9983-4737-A156-04136D838F4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E5B3DB9-0FF5-448C-9320-52FE2B2D1A73}">
  <ds:schemaRefs>
    <ds:schemaRef ds:uri="http://schemas.microsoft.com/sharepoint/v3/contenttype/forms"/>
  </ds:schemaRefs>
</ds:datastoreItem>
</file>

<file path=customXml/itemProps3.xml><?xml version="1.0" encoding="utf-8"?>
<ds:datastoreItem xmlns:ds="http://schemas.openxmlformats.org/officeDocument/2006/customXml" ds:itemID="{7E6D2915-7027-4589-9871-EB8A265044D1}"/>
</file>

<file path=docProps/app.xml><?xml version="1.0" encoding="utf-8"?>
<Properties xmlns="http://schemas.openxmlformats.org/officeDocument/2006/extended-properties" xmlns:vt="http://schemas.openxmlformats.org/officeDocument/2006/docPropsVTypes">
  <TotalTime>1760</TotalTime>
  <Words>1523</Words>
  <Application>Microsoft Office PowerPoint</Application>
  <PresentationFormat>Widescreen</PresentationFormat>
  <Paragraphs>156</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CrimsonPro</vt:lpstr>
      <vt:lpstr>Garamond</vt:lpstr>
      <vt:lpstr>Univerza Sans</vt:lpstr>
      <vt:lpstr>Wingdings</vt:lpstr>
      <vt:lpstr>Officeova tema</vt:lpstr>
      <vt:lpstr>Human attack vectors – let’s stop pretending they are not a thing</vt:lpstr>
      <vt:lpstr>Preaching to the choir</vt:lpstr>
      <vt:lpstr>A defense project</vt:lpstr>
      <vt:lpstr>A defense project II.</vt:lpstr>
      <vt:lpstr>The project gets accepted, and we start working</vt:lpstr>
      <vt:lpstr>Blaming the attacker for own incompetence II.</vt:lpstr>
      <vt:lpstr>Blaming the attacker for own incompetence III.</vt:lpstr>
      <vt:lpstr>Blaming the attacker for own incompetence IV.</vt:lpstr>
      <vt:lpstr>Blaming the attacker for own incompetence V.</vt:lpstr>
      <vt:lpstr>In the progress meeting …</vt:lpstr>
      <vt:lpstr>We have a field trial</vt:lpstr>
      <vt:lpstr>We have a field trial</vt:lpstr>
      <vt:lpstr>We have a field trial</vt:lpstr>
      <vt:lpstr>To summarize</vt:lpstr>
      <vt:lpstr>Thanks! Questions?</vt:lpstr>
      <vt:lpstr>Locked Shields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Naslovni diapozitiv predstavitve</dc:title>
  <dc:creator>Selan, Sandi</dc:creator>
  <cp:lastModifiedBy>David Modic</cp:lastModifiedBy>
  <cp:revision>160</cp:revision>
  <dcterms:created xsi:type="dcterms:W3CDTF">2024-03-24T19:03:43Z</dcterms:created>
  <dcterms:modified xsi:type="dcterms:W3CDTF">2024-11-20T13:24:28Z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0x0101001BE84B47D3B0414A9D70AD90300ED75D</vt:lpwstr>
  </property>
</Properties>
</file>